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Bubblegum Sans"/>
      <p:regular r:id="rId20"/>
    </p:embeddedFont>
    <p:embeddedFont>
      <p:font typeface="Bebas Neue"/>
      <p:regular r:id="rId21"/>
    </p:embeddedFont>
    <p:embeddedFont>
      <p:font typeface="Barlow Medium"/>
      <p:regular r:id="rId22"/>
      <p:bold r:id="rId23"/>
      <p:italic r:id="rId24"/>
      <p:boldItalic r:id="rId25"/>
    </p:embeddedFont>
    <p:embeddedFont>
      <p:font typeface="Barlow"/>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ubblegumSans-regular.fntdata"/><Relationship Id="rId22" Type="http://schemas.openxmlformats.org/officeDocument/2006/relationships/font" Target="fonts/BarlowMedium-regular.fntdata"/><Relationship Id="rId21" Type="http://schemas.openxmlformats.org/officeDocument/2006/relationships/font" Target="fonts/BebasNeue-regular.fntdata"/><Relationship Id="rId24" Type="http://schemas.openxmlformats.org/officeDocument/2006/relationships/font" Target="fonts/BarlowMedium-italic.fntdata"/><Relationship Id="rId23"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regular.fntdata"/><Relationship Id="rId25" Type="http://schemas.openxmlformats.org/officeDocument/2006/relationships/font" Target="fonts/BarlowMedium-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119651922d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119651922d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118b75f4d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118b75f4de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1727894473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172789447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119651922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1119651922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727894473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727894473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1727894473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1727894473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1119651922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1119651922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118b75f4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118b75f4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1291ca8af2_1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1291ca8af2_1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118b75f4d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1118b75f4d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118b75f4de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1118b75f4de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6f1ffc62b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6f1ffc62b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118b75f4de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1118b75f4de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6f1ffc62b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6f1ffc62b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6f1ffc62be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6f1ffc62be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891050" y="1273938"/>
            <a:ext cx="5361900" cy="19719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2392500" y="3433475"/>
            <a:ext cx="43590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66950" y="-104090"/>
            <a:ext cx="8991332" cy="5287456"/>
            <a:chOff x="66950" y="-104090"/>
            <a:chExt cx="8991332" cy="5287456"/>
          </a:xfrm>
        </p:grpSpPr>
        <p:sp>
          <p:nvSpPr>
            <p:cNvPr id="12" name="Google Shape;12;p2"/>
            <p:cNvSpPr/>
            <p:nvPr/>
          </p:nvSpPr>
          <p:spPr>
            <a:xfrm>
              <a:off x="66950" y="693450"/>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197538" y="883775"/>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31325" y="330985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412913" y="5544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69325" y="11931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1925" y="2653325"/>
              <a:ext cx="45775" cy="38875"/>
            </a:xfrm>
            <a:custGeom>
              <a:rect b="b" l="l" r="r" t="t"/>
              <a:pathLst>
                <a:path extrusionOk="0" h="1555" w="1831">
                  <a:moveTo>
                    <a:pt x="1051" y="1"/>
                  </a:moveTo>
                  <a:cubicBezTo>
                    <a:pt x="356" y="1"/>
                    <a:pt x="0" y="831"/>
                    <a:pt x="492" y="1322"/>
                  </a:cubicBezTo>
                  <a:cubicBezTo>
                    <a:pt x="652" y="1483"/>
                    <a:pt x="850" y="1555"/>
                    <a:pt x="1045" y="1555"/>
                  </a:cubicBezTo>
                  <a:cubicBezTo>
                    <a:pt x="1446" y="1555"/>
                    <a:pt x="1830" y="1248"/>
                    <a:pt x="1830" y="780"/>
                  </a:cubicBezTo>
                  <a:cubicBezTo>
                    <a:pt x="1830" y="340"/>
                    <a:pt x="1474" y="1"/>
                    <a:pt x="1051"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838788" y="7893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21550" y="4713025"/>
              <a:ext cx="174550" cy="171350"/>
            </a:xfrm>
            <a:custGeom>
              <a:rect b="b" l="l" r="r" t="t"/>
              <a:pathLst>
                <a:path extrusionOk="0" h="6854" w="6982">
                  <a:moveTo>
                    <a:pt x="3482" y="1"/>
                  </a:moveTo>
                  <a:cubicBezTo>
                    <a:pt x="3377" y="1"/>
                    <a:pt x="3271" y="73"/>
                    <a:pt x="3271" y="217"/>
                  </a:cubicBezTo>
                  <a:lnTo>
                    <a:pt x="3271" y="2910"/>
                  </a:lnTo>
                  <a:lnTo>
                    <a:pt x="1932" y="1555"/>
                  </a:lnTo>
                  <a:lnTo>
                    <a:pt x="1373" y="996"/>
                  </a:lnTo>
                  <a:cubicBezTo>
                    <a:pt x="1326" y="949"/>
                    <a:pt x="1273" y="929"/>
                    <a:pt x="1223" y="929"/>
                  </a:cubicBezTo>
                  <a:cubicBezTo>
                    <a:pt x="1056" y="929"/>
                    <a:pt x="912" y="1145"/>
                    <a:pt x="1068" y="1301"/>
                  </a:cubicBezTo>
                  <a:lnTo>
                    <a:pt x="2610" y="2843"/>
                  </a:lnTo>
                  <a:lnTo>
                    <a:pt x="2983" y="3215"/>
                  </a:lnTo>
                  <a:lnTo>
                    <a:pt x="272" y="3215"/>
                  </a:lnTo>
                  <a:cubicBezTo>
                    <a:pt x="1" y="3215"/>
                    <a:pt x="1" y="3639"/>
                    <a:pt x="272" y="3639"/>
                  </a:cubicBezTo>
                  <a:lnTo>
                    <a:pt x="2983" y="3639"/>
                  </a:lnTo>
                  <a:lnTo>
                    <a:pt x="1627" y="4994"/>
                  </a:lnTo>
                  <a:lnTo>
                    <a:pt x="1068" y="5553"/>
                  </a:lnTo>
                  <a:cubicBezTo>
                    <a:pt x="910" y="5699"/>
                    <a:pt x="1060" y="5917"/>
                    <a:pt x="1231" y="5917"/>
                  </a:cubicBezTo>
                  <a:cubicBezTo>
                    <a:pt x="1279" y="5917"/>
                    <a:pt x="1329" y="5899"/>
                    <a:pt x="1373" y="5858"/>
                  </a:cubicBezTo>
                  <a:lnTo>
                    <a:pt x="2898" y="4317"/>
                  </a:lnTo>
                  <a:lnTo>
                    <a:pt x="3271" y="3944"/>
                  </a:lnTo>
                  <a:lnTo>
                    <a:pt x="3271" y="6638"/>
                  </a:lnTo>
                  <a:cubicBezTo>
                    <a:pt x="3271" y="6782"/>
                    <a:pt x="3377" y="6854"/>
                    <a:pt x="3482" y="6854"/>
                  </a:cubicBezTo>
                  <a:cubicBezTo>
                    <a:pt x="3588" y="6854"/>
                    <a:pt x="3694" y="6782"/>
                    <a:pt x="3694" y="6638"/>
                  </a:cubicBezTo>
                  <a:lnTo>
                    <a:pt x="3694" y="3927"/>
                  </a:lnTo>
                  <a:lnTo>
                    <a:pt x="5050" y="5282"/>
                  </a:lnTo>
                  <a:lnTo>
                    <a:pt x="5609" y="5841"/>
                  </a:lnTo>
                  <a:cubicBezTo>
                    <a:pt x="5656" y="5889"/>
                    <a:pt x="5709" y="5908"/>
                    <a:pt x="5759" y="5908"/>
                  </a:cubicBezTo>
                  <a:cubicBezTo>
                    <a:pt x="5926" y="5908"/>
                    <a:pt x="6070" y="5693"/>
                    <a:pt x="5914" y="5536"/>
                  </a:cubicBezTo>
                  <a:lnTo>
                    <a:pt x="4372" y="4012"/>
                  </a:lnTo>
                  <a:cubicBezTo>
                    <a:pt x="4253" y="3876"/>
                    <a:pt x="4118" y="3758"/>
                    <a:pt x="3999" y="3639"/>
                  </a:cubicBezTo>
                  <a:lnTo>
                    <a:pt x="6710" y="3639"/>
                  </a:lnTo>
                  <a:cubicBezTo>
                    <a:pt x="6981" y="3639"/>
                    <a:pt x="6981" y="3215"/>
                    <a:pt x="6710" y="3215"/>
                  </a:cubicBezTo>
                  <a:lnTo>
                    <a:pt x="3999" y="3215"/>
                  </a:lnTo>
                  <a:lnTo>
                    <a:pt x="5355" y="1860"/>
                  </a:lnTo>
                  <a:lnTo>
                    <a:pt x="5914" y="1301"/>
                  </a:lnTo>
                  <a:cubicBezTo>
                    <a:pt x="6070" y="1145"/>
                    <a:pt x="5926" y="929"/>
                    <a:pt x="5759" y="929"/>
                  </a:cubicBezTo>
                  <a:cubicBezTo>
                    <a:pt x="5709" y="929"/>
                    <a:pt x="5656" y="949"/>
                    <a:pt x="5609" y="996"/>
                  </a:cubicBezTo>
                  <a:lnTo>
                    <a:pt x="4067" y="2538"/>
                  </a:lnTo>
                  <a:lnTo>
                    <a:pt x="3694" y="2910"/>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27838" y="11230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65625" y="2922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164975" y="4106125"/>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547450" y="2922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69800" y="3310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41925" y="41061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77088" y="201840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10430720">
              <a:off x="221881" y="-14266"/>
              <a:ext cx="1788744" cy="2104238"/>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rot="4888273">
              <a:off x="8393816" y="4964255"/>
              <a:ext cx="164368" cy="158843"/>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rot="4888273">
              <a:off x="8367336" y="4176915"/>
              <a:ext cx="38973" cy="38573"/>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rot="4888273">
              <a:off x="7937750" y="4552421"/>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rot="4888273">
              <a:off x="8873343" y="4313034"/>
              <a:ext cx="174518" cy="171368"/>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076708" y="24004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768238" y="534988"/>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895571" y="4600702"/>
              <a:ext cx="270098" cy="275656"/>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7547447" y="4074435"/>
              <a:ext cx="143009" cy="22478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8741579" y="17958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8334769" y="2784612"/>
              <a:ext cx="104086" cy="104086"/>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845668" y="1129996"/>
              <a:ext cx="101955" cy="101955"/>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57845" y="2888699"/>
              <a:ext cx="101955" cy="101955"/>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547458" y="4557505"/>
              <a:ext cx="101955" cy="101976"/>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802381" y="4411426"/>
              <a:ext cx="322831" cy="320763"/>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973762" y="351755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635505" y="2446599"/>
              <a:ext cx="275760" cy="250292"/>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164964" y="1087433"/>
              <a:ext cx="302314" cy="329203"/>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flipH="1" rot="4888273">
              <a:off x="8873751" y="471915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flipH="1" rot="4888273">
              <a:off x="8526642" y="3421929"/>
              <a:ext cx="166918" cy="161393"/>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flipH="1" rot="-10541904">
              <a:off x="7291977" y="3128482"/>
              <a:ext cx="1693904" cy="1994166"/>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53296" y="3544280"/>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164979" y="484653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388725" y="109530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386162" y="11230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790350" y="59340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flipH="1" rot="4888273">
              <a:off x="8517601" y="17860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791850" y="48178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589250" y="4589113"/>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8768238" y="1831063"/>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1" name="Shape 251"/>
        <p:cNvGrpSpPr/>
        <p:nvPr/>
      </p:nvGrpSpPr>
      <p:grpSpPr>
        <a:xfrm>
          <a:off x="0" y="0"/>
          <a:ext cx="0" cy="0"/>
          <a:chOff x="0" y="0"/>
          <a:chExt cx="0" cy="0"/>
        </a:xfrm>
      </p:grpSpPr>
      <p:sp>
        <p:nvSpPr>
          <p:cNvPr id="252" name="Google Shape;252;p11"/>
          <p:cNvSpPr txBox="1"/>
          <p:nvPr>
            <p:ph hasCustomPrompt="1" type="title"/>
          </p:nvPr>
        </p:nvSpPr>
        <p:spPr>
          <a:xfrm>
            <a:off x="715100" y="1567025"/>
            <a:ext cx="5159400" cy="1511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3" name="Google Shape;253;p11"/>
          <p:cNvSpPr txBox="1"/>
          <p:nvPr>
            <p:ph idx="1" type="subTitle"/>
          </p:nvPr>
        </p:nvSpPr>
        <p:spPr>
          <a:xfrm>
            <a:off x="715100" y="3078175"/>
            <a:ext cx="4312200" cy="448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254" name="Google Shape;254;p11"/>
          <p:cNvGrpSpPr/>
          <p:nvPr/>
        </p:nvGrpSpPr>
        <p:grpSpPr>
          <a:xfrm>
            <a:off x="66950" y="-104090"/>
            <a:ext cx="8991332" cy="5287456"/>
            <a:chOff x="66950" y="-104090"/>
            <a:chExt cx="8991332" cy="5287456"/>
          </a:xfrm>
        </p:grpSpPr>
        <p:sp>
          <p:nvSpPr>
            <p:cNvPr id="255" name="Google Shape;255;p11"/>
            <p:cNvSpPr/>
            <p:nvPr/>
          </p:nvSpPr>
          <p:spPr>
            <a:xfrm>
              <a:off x="66950" y="693450"/>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a:off x="1197538" y="883775"/>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a:off x="231325" y="330985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a:off x="3412913" y="5544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a:off x="669325" y="11931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
            <p:cNvSpPr/>
            <p:nvPr/>
          </p:nvSpPr>
          <p:spPr>
            <a:xfrm>
              <a:off x="241925" y="2653325"/>
              <a:ext cx="45775" cy="38875"/>
            </a:xfrm>
            <a:custGeom>
              <a:rect b="b" l="l" r="r" t="t"/>
              <a:pathLst>
                <a:path extrusionOk="0" h="1555" w="1831">
                  <a:moveTo>
                    <a:pt x="1051" y="1"/>
                  </a:moveTo>
                  <a:cubicBezTo>
                    <a:pt x="356" y="1"/>
                    <a:pt x="0" y="831"/>
                    <a:pt x="492" y="1322"/>
                  </a:cubicBezTo>
                  <a:cubicBezTo>
                    <a:pt x="652" y="1483"/>
                    <a:pt x="850" y="1555"/>
                    <a:pt x="1045" y="1555"/>
                  </a:cubicBezTo>
                  <a:cubicBezTo>
                    <a:pt x="1446" y="1555"/>
                    <a:pt x="1830" y="1248"/>
                    <a:pt x="1830" y="780"/>
                  </a:cubicBezTo>
                  <a:cubicBezTo>
                    <a:pt x="1830" y="340"/>
                    <a:pt x="1474" y="1"/>
                    <a:pt x="1051"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a:off x="1838788" y="7893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a:off x="321550" y="4713025"/>
              <a:ext cx="174550" cy="171350"/>
            </a:xfrm>
            <a:custGeom>
              <a:rect b="b" l="l" r="r" t="t"/>
              <a:pathLst>
                <a:path extrusionOk="0" h="6854" w="6982">
                  <a:moveTo>
                    <a:pt x="3482" y="1"/>
                  </a:moveTo>
                  <a:cubicBezTo>
                    <a:pt x="3377" y="1"/>
                    <a:pt x="3271" y="73"/>
                    <a:pt x="3271" y="217"/>
                  </a:cubicBezTo>
                  <a:lnTo>
                    <a:pt x="3271" y="2910"/>
                  </a:lnTo>
                  <a:lnTo>
                    <a:pt x="1932" y="1555"/>
                  </a:lnTo>
                  <a:lnTo>
                    <a:pt x="1373" y="996"/>
                  </a:lnTo>
                  <a:cubicBezTo>
                    <a:pt x="1326" y="949"/>
                    <a:pt x="1273" y="929"/>
                    <a:pt x="1223" y="929"/>
                  </a:cubicBezTo>
                  <a:cubicBezTo>
                    <a:pt x="1056" y="929"/>
                    <a:pt x="912" y="1145"/>
                    <a:pt x="1068" y="1301"/>
                  </a:cubicBezTo>
                  <a:lnTo>
                    <a:pt x="2610" y="2843"/>
                  </a:lnTo>
                  <a:lnTo>
                    <a:pt x="2983" y="3215"/>
                  </a:lnTo>
                  <a:lnTo>
                    <a:pt x="272" y="3215"/>
                  </a:lnTo>
                  <a:cubicBezTo>
                    <a:pt x="1" y="3215"/>
                    <a:pt x="1" y="3639"/>
                    <a:pt x="272" y="3639"/>
                  </a:cubicBezTo>
                  <a:lnTo>
                    <a:pt x="2983" y="3639"/>
                  </a:lnTo>
                  <a:lnTo>
                    <a:pt x="1627" y="4994"/>
                  </a:lnTo>
                  <a:lnTo>
                    <a:pt x="1068" y="5553"/>
                  </a:lnTo>
                  <a:cubicBezTo>
                    <a:pt x="910" y="5699"/>
                    <a:pt x="1060" y="5917"/>
                    <a:pt x="1231" y="5917"/>
                  </a:cubicBezTo>
                  <a:cubicBezTo>
                    <a:pt x="1279" y="5917"/>
                    <a:pt x="1329" y="5899"/>
                    <a:pt x="1373" y="5858"/>
                  </a:cubicBezTo>
                  <a:lnTo>
                    <a:pt x="2898" y="4317"/>
                  </a:lnTo>
                  <a:lnTo>
                    <a:pt x="3271" y="3944"/>
                  </a:lnTo>
                  <a:lnTo>
                    <a:pt x="3271" y="6638"/>
                  </a:lnTo>
                  <a:cubicBezTo>
                    <a:pt x="3271" y="6782"/>
                    <a:pt x="3377" y="6854"/>
                    <a:pt x="3482" y="6854"/>
                  </a:cubicBezTo>
                  <a:cubicBezTo>
                    <a:pt x="3588" y="6854"/>
                    <a:pt x="3694" y="6782"/>
                    <a:pt x="3694" y="6638"/>
                  </a:cubicBezTo>
                  <a:lnTo>
                    <a:pt x="3694" y="3927"/>
                  </a:lnTo>
                  <a:lnTo>
                    <a:pt x="5050" y="5282"/>
                  </a:lnTo>
                  <a:lnTo>
                    <a:pt x="5609" y="5841"/>
                  </a:lnTo>
                  <a:cubicBezTo>
                    <a:pt x="5656" y="5889"/>
                    <a:pt x="5709" y="5908"/>
                    <a:pt x="5759" y="5908"/>
                  </a:cubicBezTo>
                  <a:cubicBezTo>
                    <a:pt x="5926" y="5908"/>
                    <a:pt x="6070" y="5693"/>
                    <a:pt x="5914" y="5536"/>
                  </a:cubicBezTo>
                  <a:lnTo>
                    <a:pt x="4372" y="4012"/>
                  </a:lnTo>
                  <a:cubicBezTo>
                    <a:pt x="4253" y="3876"/>
                    <a:pt x="4118" y="3758"/>
                    <a:pt x="3999" y="3639"/>
                  </a:cubicBezTo>
                  <a:lnTo>
                    <a:pt x="6710" y="3639"/>
                  </a:lnTo>
                  <a:cubicBezTo>
                    <a:pt x="6981" y="3639"/>
                    <a:pt x="6981" y="3215"/>
                    <a:pt x="6710" y="3215"/>
                  </a:cubicBezTo>
                  <a:lnTo>
                    <a:pt x="3999" y="3215"/>
                  </a:lnTo>
                  <a:lnTo>
                    <a:pt x="5355" y="1860"/>
                  </a:lnTo>
                  <a:lnTo>
                    <a:pt x="5914" y="1301"/>
                  </a:lnTo>
                  <a:cubicBezTo>
                    <a:pt x="6070" y="1145"/>
                    <a:pt x="5926" y="929"/>
                    <a:pt x="5759" y="929"/>
                  </a:cubicBezTo>
                  <a:cubicBezTo>
                    <a:pt x="5709" y="929"/>
                    <a:pt x="5656" y="949"/>
                    <a:pt x="5609" y="996"/>
                  </a:cubicBezTo>
                  <a:lnTo>
                    <a:pt x="4067" y="2538"/>
                  </a:lnTo>
                  <a:lnTo>
                    <a:pt x="3694" y="2910"/>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627838" y="11230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
            <p:cNvSpPr/>
            <p:nvPr/>
          </p:nvSpPr>
          <p:spPr>
            <a:xfrm>
              <a:off x="365625" y="2922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a:off x="1164975" y="4106125"/>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a:off x="7547450" y="2922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1569800" y="3310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a:off x="241925" y="41061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277088" y="201840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p:nvPr/>
          </p:nvSpPr>
          <p:spPr>
            <a:xfrm rot="-10430720">
              <a:off x="221881" y="-14266"/>
              <a:ext cx="1788744" cy="2104238"/>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flipH="1" rot="4888273">
              <a:off x="8393816" y="4964255"/>
              <a:ext cx="164368" cy="158843"/>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flipH="1" rot="4888273">
              <a:off x="8367336" y="4176915"/>
              <a:ext cx="38973" cy="38573"/>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flipH="1" rot="4888273">
              <a:off x="7937750" y="4552421"/>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flipH="1" rot="4888273">
              <a:off x="8873343" y="4313034"/>
              <a:ext cx="174518" cy="171368"/>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8076708" y="24004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8768238" y="534988"/>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6895571" y="4600702"/>
              <a:ext cx="270098" cy="275656"/>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7547447" y="4074435"/>
              <a:ext cx="143009" cy="22478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8741579" y="17958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8334769" y="2784612"/>
              <a:ext cx="104086" cy="104086"/>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8845668" y="1129996"/>
              <a:ext cx="101955" cy="101955"/>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357845" y="2888699"/>
              <a:ext cx="101955" cy="101955"/>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7547458" y="4557505"/>
              <a:ext cx="101955" cy="101976"/>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802381" y="4411426"/>
              <a:ext cx="322831" cy="320763"/>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7973762" y="351755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8635505" y="2446599"/>
              <a:ext cx="275760" cy="250292"/>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1164964" y="1087433"/>
              <a:ext cx="302314" cy="329203"/>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p:nvPr/>
          </p:nvSpPr>
          <p:spPr>
            <a:xfrm flipH="1" rot="4888273">
              <a:off x="8873751" y="471915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flipH="1" rot="4888273">
              <a:off x="8526642" y="3421929"/>
              <a:ext cx="166918" cy="161393"/>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flipH="1" rot="-10541904">
              <a:off x="7291977" y="3128482"/>
              <a:ext cx="1693904" cy="1994166"/>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253296" y="3544280"/>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1164979" y="484653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8388725" y="109530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2386162" y="11230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7790350" y="59340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flipH="1" rot="4888273">
              <a:off x="8517601" y="17860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1791850" y="48178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1589250" y="4589113"/>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8768238" y="1831063"/>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300" name="Shape 30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301" name="Shape 301"/>
        <p:cNvGrpSpPr/>
        <p:nvPr/>
      </p:nvGrpSpPr>
      <p:grpSpPr>
        <a:xfrm>
          <a:off x="0" y="0"/>
          <a:ext cx="0" cy="0"/>
          <a:chOff x="0" y="0"/>
          <a:chExt cx="0" cy="0"/>
        </a:xfrm>
      </p:grpSpPr>
      <p:sp>
        <p:nvSpPr>
          <p:cNvPr id="302" name="Google Shape;302;p13"/>
          <p:cNvSpPr txBox="1"/>
          <p:nvPr>
            <p:ph type="title"/>
          </p:nvPr>
        </p:nvSpPr>
        <p:spPr>
          <a:xfrm>
            <a:off x="717550" y="1841726"/>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3" name="Google Shape;303;p13"/>
          <p:cNvSpPr txBox="1"/>
          <p:nvPr>
            <p:ph hasCustomPrompt="1" idx="2" type="title"/>
          </p:nvPr>
        </p:nvSpPr>
        <p:spPr>
          <a:xfrm>
            <a:off x="1248100" y="1333815"/>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4" name="Google Shape;304;p13"/>
          <p:cNvSpPr txBox="1"/>
          <p:nvPr>
            <p:ph idx="1" type="subTitle"/>
          </p:nvPr>
        </p:nvSpPr>
        <p:spPr>
          <a:xfrm>
            <a:off x="717550" y="2311577"/>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5" name="Google Shape;305;p13"/>
          <p:cNvSpPr txBox="1"/>
          <p:nvPr>
            <p:ph idx="3" type="title"/>
          </p:nvPr>
        </p:nvSpPr>
        <p:spPr>
          <a:xfrm>
            <a:off x="3403800" y="1841726"/>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6" name="Google Shape;306;p13"/>
          <p:cNvSpPr txBox="1"/>
          <p:nvPr>
            <p:ph hasCustomPrompt="1" idx="4" type="title"/>
          </p:nvPr>
        </p:nvSpPr>
        <p:spPr>
          <a:xfrm>
            <a:off x="3934350" y="1333815"/>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3"/>
          <p:cNvSpPr txBox="1"/>
          <p:nvPr>
            <p:ph idx="5" type="subTitle"/>
          </p:nvPr>
        </p:nvSpPr>
        <p:spPr>
          <a:xfrm>
            <a:off x="3403800" y="2311577"/>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8" name="Google Shape;308;p13"/>
          <p:cNvSpPr txBox="1"/>
          <p:nvPr>
            <p:ph idx="6" type="title"/>
          </p:nvPr>
        </p:nvSpPr>
        <p:spPr>
          <a:xfrm>
            <a:off x="6087600" y="1841726"/>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9" name="Google Shape;309;p13"/>
          <p:cNvSpPr txBox="1"/>
          <p:nvPr>
            <p:ph hasCustomPrompt="1" idx="7" type="title"/>
          </p:nvPr>
        </p:nvSpPr>
        <p:spPr>
          <a:xfrm>
            <a:off x="6618150" y="1333815"/>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13"/>
          <p:cNvSpPr txBox="1"/>
          <p:nvPr>
            <p:ph idx="8" type="subTitle"/>
          </p:nvPr>
        </p:nvSpPr>
        <p:spPr>
          <a:xfrm>
            <a:off x="6087600" y="2311577"/>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11" name="Google Shape;311;p13"/>
          <p:cNvSpPr txBox="1"/>
          <p:nvPr>
            <p:ph idx="9" type="title"/>
          </p:nvPr>
        </p:nvSpPr>
        <p:spPr>
          <a:xfrm>
            <a:off x="717550" y="3653849"/>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2" name="Google Shape;312;p13"/>
          <p:cNvSpPr txBox="1"/>
          <p:nvPr>
            <p:ph hasCustomPrompt="1" idx="13" type="title"/>
          </p:nvPr>
        </p:nvSpPr>
        <p:spPr>
          <a:xfrm>
            <a:off x="1248100" y="3145938"/>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13"/>
          <p:cNvSpPr txBox="1"/>
          <p:nvPr>
            <p:ph idx="14" type="subTitle"/>
          </p:nvPr>
        </p:nvSpPr>
        <p:spPr>
          <a:xfrm>
            <a:off x="717550" y="4123700"/>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14" name="Google Shape;314;p13"/>
          <p:cNvSpPr txBox="1"/>
          <p:nvPr>
            <p:ph idx="15" type="title"/>
          </p:nvPr>
        </p:nvSpPr>
        <p:spPr>
          <a:xfrm>
            <a:off x="3403800" y="3653849"/>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5" name="Google Shape;315;p13"/>
          <p:cNvSpPr txBox="1"/>
          <p:nvPr>
            <p:ph hasCustomPrompt="1" idx="16" type="title"/>
          </p:nvPr>
        </p:nvSpPr>
        <p:spPr>
          <a:xfrm>
            <a:off x="3934350" y="3145938"/>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6" name="Google Shape;316;p13"/>
          <p:cNvSpPr txBox="1"/>
          <p:nvPr>
            <p:ph idx="17" type="subTitle"/>
          </p:nvPr>
        </p:nvSpPr>
        <p:spPr>
          <a:xfrm>
            <a:off x="3403800" y="4123700"/>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17" name="Google Shape;317;p13"/>
          <p:cNvSpPr txBox="1"/>
          <p:nvPr>
            <p:ph idx="18" type="title"/>
          </p:nvPr>
        </p:nvSpPr>
        <p:spPr>
          <a:xfrm>
            <a:off x="6087600" y="3653849"/>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8" name="Google Shape;318;p13"/>
          <p:cNvSpPr txBox="1"/>
          <p:nvPr>
            <p:ph hasCustomPrompt="1" idx="19" type="title"/>
          </p:nvPr>
        </p:nvSpPr>
        <p:spPr>
          <a:xfrm>
            <a:off x="6618150" y="3145938"/>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9" name="Google Shape;319;p13"/>
          <p:cNvSpPr txBox="1"/>
          <p:nvPr>
            <p:ph idx="20" type="subTitle"/>
          </p:nvPr>
        </p:nvSpPr>
        <p:spPr>
          <a:xfrm>
            <a:off x="6087600" y="4123700"/>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0" name="Google Shape;320;p13"/>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21" name="Google Shape;321;p13"/>
          <p:cNvGrpSpPr/>
          <p:nvPr/>
        </p:nvGrpSpPr>
        <p:grpSpPr>
          <a:xfrm>
            <a:off x="59884" y="-41563"/>
            <a:ext cx="9024232" cy="5185053"/>
            <a:chOff x="59884" y="-41563"/>
            <a:chExt cx="9024232" cy="5185053"/>
          </a:xfrm>
        </p:grpSpPr>
        <p:sp>
          <p:nvSpPr>
            <p:cNvPr id="322" name="Google Shape;322;p13"/>
            <p:cNvSpPr/>
            <p:nvPr/>
          </p:nvSpPr>
          <p:spPr>
            <a:xfrm>
              <a:off x="4873998" y="593495"/>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flipH="1" rot="10430542">
              <a:off x="7893665"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rot="10541676">
              <a:off x="152302"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flipH="1">
              <a:off x="8863753"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flipH="1">
              <a:off x="8664815"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flipH="1">
              <a:off x="8381865"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flipH="1">
              <a:off x="8661403"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flipH="1">
              <a:off x="7737478"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flipH="1">
              <a:off x="8619028"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flipH="1">
              <a:off x="1023478"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flipH="1">
              <a:off x="8828265"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flipH="1">
              <a:off x="298279"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flipH="1">
              <a:off x="59884"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flipH="1">
              <a:off x="462665"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flipH="1">
              <a:off x="875903"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flipH="1">
              <a:off x="459253"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338" name="Shape 338"/>
        <p:cNvGrpSpPr/>
        <p:nvPr/>
      </p:nvGrpSpPr>
      <p:grpSpPr>
        <a:xfrm>
          <a:off x="0" y="0"/>
          <a:ext cx="0" cy="0"/>
          <a:chOff x="0" y="0"/>
          <a:chExt cx="0" cy="0"/>
        </a:xfrm>
      </p:grpSpPr>
      <p:sp>
        <p:nvSpPr>
          <p:cNvPr id="339" name="Google Shape;339;p14"/>
          <p:cNvSpPr txBox="1"/>
          <p:nvPr>
            <p:ph idx="1" type="subTitle"/>
          </p:nvPr>
        </p:nvSpPr>
        <p:spPr>
          <a:xfrm>
            <a:off x="715100" y="2895413"/>
            <a:ext cx="2907600" cy="85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14"/>
          <p:cNvSpPr txBox="1"/>
          <p:nvPr>
            <p:ph type="title"/>
          </p:nvPr>
        </p:nvSpPr>
        <p:spPr>
          <a:xfrm>
            <a:off x="715100" y="1389488"/>
            <a:ext cx="4008600" cy="1460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41" name="Google Shape;341;p14"/>
          <p:cNvGrpSpPr/>
          <p:nvPr/>
        </p:nvGrpSpPr>
        <p:grpSpPr>
          <a:xfrm>
            <a:off x="56737" y="-41563"/>
            <a:ext cx="9024232" cy="5185053"/>
            <a:chOff x="56737" y="-41563"/>
            <a:chExt cx="9024232" cy="5185053"/>
          </a:xfrm>
        </p:grpSpPr>
        <p:sp>
          <p:nvSpPr>
            <p:cNvPr id="342" name="Google Shape;342;p14"/>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357" name="Shape 357"/>
        <p:cNvGrpSpPr/>
        <p:nvPr/>
      </p:nvGrpSpPr>
      <p:grpSpPr>
        <a:xfrm>
          <a:off x="0" y="0"/>
          <a:ext cx="0" cy="0"/>
          <a:chOff x="0" y="0"/>
          <a:chExt cx="0" cy="0"/>
        </a:xfrm>
      </p:grpSpPr>
      <p:sp>
        <p:nvSpPr>
          <p:cNvPr id="358" name="Google Shape;358;p15"/>
          <p:cNvSpPr txBox="1"/>
          <p:nvPr>
            <p:ph idx="1" type="subTitle"/>
          </p:nvPr>
        </p:nvSpPr>
        <p:spPr>
          <a:xfrm>
            <a:off x="5039275" y="2455338"/>
            <a:ext cx="3330900" cy="89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9" name="Google Shape;359;p15"/>
          <p:cNvSpPr txBox="1"/>
          <p:nvPr>
            <p:ph type="title"/>
          </p:nvPr>
        </p:nvSpPr>
        <p:spPr>
          <a:xfrm>
            <a:off x="4164650" y="1792050"/>
            <a:ext cx="42054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60" name="Google Shape;360;p15"/>
          <p:cNvGrpSpPr/>
          <p:nvPr/>
        </p:nvGrpSpPr>
        <p:grpSpPr>
          <a:xfrm>
            <a:off x="59884" y="-41563"/>
            <a:ext cx="9024232" cy="5185053"/>
            <a:chOff x="59884" y="-41563"/>
            <a:chExt cx="9024232" cy="5185053"/>
          </a:xfrm>
        </p:grpSpPr>
        <p:sp>
          <p:nvSpPr>
            <p:cNvPr id="361" name="Google Shape;361;p15"/>
            <p:cNvSpPr/>
            <p:nvPr/>
          </p:nvSpPr>
          <p:spPr>
            <a:xfrm flipH="1" rot="10430542">
              <a:off x="7893665"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rot="10541676">
              <a:off x="152302"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flipH="1">
              <a:off x="8863753"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flipH="1">
              <a:off x="8664815"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5"/>
            <p:cNvSpPr/>
            <p:nvPr/>
          </p:nvSpPr>
          <p:spPr>
            <a:xfrm flipH="1">
              <a:off x="8381865"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p:nvPr/>
          </p:nvSpPr>
          <p:spPr>
            <a:xfrm flipH="1">
              <a:off x="8661403"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5"/>
            <p:cNvSpPr/>
            <p:nvPr/>
          </p:nvSpPr>
          <p:spPr>
            <a:xfrm flipH="1">
              <a:off x="7737478"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p:nvPr/>
          </p:nvSpPr>
          <p:spPr>
            <a:xfrm flipH="1">
              <a:off x="8619028"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5"/>
            <p:cNvSpPr/>
            <p:nvPr/>
          </p:nvSpPr>
          <p:spPr>
            <a:xfrm flipH="1">
              <a:off x="1023478"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p:nvPr/>
          </p:nvSpPr>
          <p:spPr>
            <a:xfrm flipH="1">
              <a:off x="8828265"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5"/>
            <p:cNvSpPr/>
            <p:nvPr/>
          </p:nvSpPr>
          <p:spPr>
            <a:xfrm flipH="1">
              <a:off x="298279"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p:nvPr/>
          </p:nvSpPr>
          <p:spPr>
            <a:xfrm flipH="1">
              <a:off x="59884"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
            <p:cNvSpPr/>
            <p:nvPr/>
          </p:nvSpPr>
          <p:spPr>
            <a:xfrm flipH="1">
              <a:off x="462665"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p:nvPr/>
          </p:nvSpPr>
          <p:spPr>
            <a:xfrm flipH="1">
              <a:off x="875903"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5"/>
            <p:cNvSpPr/>
            <p:nvPr/>
          </p:nvSpPr>
          <p:spPr>
            <a:xfrm flipH="1">
              <a:off x="459253"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76" name="Shape 376"/>
        <p:cNvGrpSpPr/>
        <p:nvPr/>
      </p:nvGrpSpPr>
      <p:grpSpPr>
        <a:xfrm>
          <a:off x="0" y="0"/>
          <a:ext cx="0" cy="0"/>
          <a:chOff x="0" y="0"/>
          <a:chExt cx="0" cy="0"/>
        </a:xfrm>
      </p:grpSpPr>
      <p:sp>
        <p:nvSpPr>
          <p:cNvPr id="377" name="Google Shape;377;p1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8" name="Google Shape;378;p16"/>
          <p:cNvSpPr/>
          <p:nvPr/>
        </p:nvSpPr>
        <p:spPr>
          <a:xfrm flipH="1" rot="10430542">
            <a:off x="7890518"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p:nvPr/>
        </p:nvSpPr>
        <p:spPr>
          <a:xfrm flipH="1">
            <a:off x="8860606"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p:nvPr/>
        </p:nvSpPr>
        <p:spPr>
          <a:xfrm flipH="1">
            <a:off x="8661668"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6"/>
          <p:cNvSpPr/>
          <p:nvPr/>
        </p:nvSpPr>
        <p:spPr>
          <a:xfrm flipH="1">
            <a:off x="837871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6"/>
          <p:cNvSpPr/>
          <p:nvPr/>
        </p:nvSpPr>
        <p:spPr>
          <a:xfrm flipH="1">
            <a:off x="8658256"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6"/>
          <p:cNvSpPr/>
          <p:nvPr/>
        </p:nvSpPr>
        <p:spPr>
          <a:xfrm flipH="1">
            <a:off x="7734331"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p:nvPr/>
        </p:nvSpPr>
        <p:spPr>
          <a:xfrm flipH="1">
            <a:off x="8615881"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6"/>
          <p:cNvSpPr/>
          <p:nvPr/>
        </p:nvSpPr>
        <p:spPr>
          <a:xfrm flipH="1">
            <a:off x="8825118"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6"/>
          <p:cNvSpPr/>
          <p:nvPr/>
        </p:nvSpPr>
        <p:spPr>
          <a:xfrm rot="10541676">
            <a:off x="14915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p:nvPr/>
        </p:nvSpPr>
        <p:spPr>
          <a:xfrm flipH="1">
            <a:off x="1020331"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6"/>
          <p:cNvSpPr/>
          <p:nvPr/>
        </p:nvSpPr>
        <p:spPr>
          <a:xfrm flipH="1">
            <a:off x="295132"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6"/>
          <p:cNvSpPr/>
          <p:nvPr/>
        </p:nvSpPr>
        <p:spPr>
          <a:xfrm flipH="1">
            <a:off x="56737"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6"/>
          <p:cNvSpPr/>
          <p:nvPr/>
        </p:nvSpPr>
        <p:spPr>
          <a:xfrm flipH="1">
            <a:off x="459518"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6"/>
          <p:cNvSpPr/>
          <p:nvPr/>
        </p:nvSpPr>
        <p:spPr>
          <a:xfrm flipH="1">
            <a:off x="872756"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6"/>
          <p:cNvSpPr/>
          <p:nvPr/>
        </p:nvSpPr>
        <p:spPr>
          <a:xfrm flipH="1">
            <a:off x="456106"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393" name="Shape 393"/>
        <p:cNvGrpSpPr/>
        <p:nvPr/>
      </p:nvGrpSpPr>
      <p:grpSpPr>
        <a:xfrm>
          <a:off x="0" y="0"/>
          <a:ext cx="0" cy="0"/>
          <a:chOff x="0" y="0"/>
          <a:chExt cx="0" cy="0"/>
        </a:xfrm>
      </p:grpSpPr>
      <p:sp>
        <p:nvSpPr>
          <p:cNvPr id="394" name="Google Shape;394;p17"/>
          <p:cNvSpPr txBox="1"/>
          <p:nvPr>
            <p:ph type="title"/>
          </p:nvPr>
        </p:nvSpPr>
        <p:spPr>
          <a:xfrm>
            <a:off x="720000" y="25757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5" name="Google Shape;395;p17"/>
          <p:cNvSpPr txBox="1"/>
          <p:nvPr>
            <p:ph idx="1" type="subTitle"/>
          </p:nvPr>
        </p:nvSpPr>
        <p:spPr>
          <a:xfrm>
            <a:off x="720000" y="3024996"/>
            <a:ext cx="2336400" cy="66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6" name="Google Shape;396;p17"/>
          <p:cNvSpPr txBox="1"/>
          <p:nvPr>
            <p:ph idx="2" type="title"/>
          </p:nvPr>
        </p:nvSpPr>
        <p:spPr>
          <a:xfrm>
            <a:off x="3403800" y="25757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7" name="Google Shape;397;p17"/>
          <p:cNvSpPr txBox="1"/>
          <p:nvPr>
            <p:ph idx="3" type="subTitle"/>
          </p:nvPr>
        </p:nvSpPr>
        <p:spPr>
          <a:xfrm>
            <a:off x="3403800" y="3024996"/>
            <a:ext cx="2336400" cy="66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8" name="Google Shape;398;p17"/>
          <p:cNvSpPr txBox="1"/>
          <p:nvPr>
            <p:ph idx="4" type="title"/>
          </p:nvPr>
        </p:nvSpPr>
        <p:spPr>
          <a:xfrm>
            <a:off x="6087600" y="25757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9" name="Google Shape;399;p17"/>
          <p:cNvSpPr txBox="1"/>
          <p:nvPr>
            <p:ph idx="5" type="subTitle"/>
          </p:nvPr>
        </p:nvSpPr>
        <p:spPr>
          <a:xfrm>
            <a:off x="6087600" y="3024996"/>
            <a:ext cx="2336400" cy="66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0" name="Google Shape;400;p17"/>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1" name="Google Shape;401;p17"/>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7"/>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7"/>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7"/>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7"/>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7"/>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7"/>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7"/>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416" name="Shape 416"/>
        <p:cNvGrpSpPr/>
        <p:nvPr/>
      </p:nvGrpSpPr>
      <p:grpSpPr>
        <a:xfrm>
          <a:off x="0" y="0"/>
          <a:ext cx="0" cy="0"/>
          <a:chOff x="0" y="0"/>
          <a:chExt cx="0" cy="0"/>
        </a:xfrm>
      </p:grpSpPr>
      <p:sp>
        <p:nvSpPr>
          <p:cNvPr id="417" name="Google Shape;417;p18"/>
          <p:cNvSpPr txBox="1"/>
          <p:nvPr>
            <p:ph type="title"/>
          </p:nvPr>
        </p:nvSpPr>
        <p:spPr>
          <a:xfrm>
            <a:off x="1615337" y="1682850"/>
            <a:ext cx="2658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18" name="Google Shape;418;p18"/>
          <p:cNvSpPr txBox="1"/>
          <p:nvPr>
            <p:ph idx="1" type="subTitle"/>
          </p:nvPr>
        </p:nvSpPr>
        <p:spPr>
          <a:xfrm>
            <a:off x="1615325" y="2134350"/>
            <a:ext cx="2658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9" name="Google Shape;419;p18"/>
          <p:cNvSpPr txBox="1"/>
          <p:nvPr>
            <p:ph idx="2" type="title"/>
          </p:nvPr>
        </p:nvSpPr>
        <p:spPr>
          <a:xfrm>
            <a:off x="5576712" y="1682850"/>
            <a:ext cx="2658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0" name="Google Shape;420;p18"/>
          <p:cNvSpPr txBox="1"/>
          <p:nvPr>
            <p:ph idx="3" type="subTitle"/>
          </p:nvPr>
        </p:nvSpPr>
        <p:spPr>
          <a:xfrm>
            <a:off x="5576700" y="2134350"/>
            <a:ext cx="2658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1" name="Google Shape;421;p18"/>
          <p:cNvSpPr txBox="1"/>
          <p:nvPr>
            <p:ph idx="4" type="title"/>
          </p:nvPr>
        </p:nvSpPr>
        <p:spPr>
          <a:xfrm>
            <a:off x="1615337" y="3116250"/>
            <a:ext cx="2658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2" name="Google Shape;422;p18"/>
          <p:cNvSpPr txBox="1"/>
          <p:nvPr>
            <p:ph idx="5" type="subTitle"/>
          </p:nvPr>
        </p:nvSpPr>
        <p:spPr>
          <a:xfrm>
            <a:off x="1615325" y="3567750"/>
            <a:ext cx="2658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3" name="Google Shape;423;p18"/>
          <p:cNvSpPr txBox="1"/>
          <p:nvPr>
            <p:ph idx="6" type="title"/>
          </p:nvPr>
        </p:nvSpPr>
        <p:spPr>
          <a:xfrm>
            <a:off x="5576712" y="3116250"/>
            <a:ext cx="26586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4" name="Google Shape;424;p18"/>
          <p:cNvSpPr txBox="1"/>
          <p:nvPr>
            <p:ph idx="7" type="subTitle"/>
          </p:nvPr>
        </p:nvSpPr>
        <p:spPr>
          <a:xfrm>
            <a:off x="5576700" y="3567750"/>
            <a:ext cx="26586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25" name="Google Shape;425;p18"/>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6" name="Google Shape;426;p18"/>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8"/>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8"/>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8"/>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8"/>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8"/>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8"/>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8"/>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8"/>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8"/>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8"/>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41" name="Shape 441"/>
        <p:cNvGrpSpPr/>
        <p:nvPr/>
      </p:nvGrpSpPr>
      <p:grpSpPr>
        <a:xfrm>
          <a:off x="0" y="0"/>
          <a:ext cx="0" cy="0"/>
          <a:chOff x="0" y="0"/>
          <a:chExt cx="0" cy="0"/>
        </a:xfrm>
      </p:grpSpPr>
      <p:sp>
        <p:nvSpPr>
          <p:cNvPr id="442" name="Google Shape;442;p19"/>
          <p:cNvSpPr txBox="1"/>
          <p:nvPr>
            <p:ph type="title"/>
          </p:nvPr>
        </p:nvSpPr>
        <p:spPr>
          <a:xfrm>
            <a:off x="966431" y="1682850"/>
            <a:ext cx="1846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43" name="Google Shape;443;p19"/>
          <p:cNvSpPr txBox="1"/>
          <p:nvPr>
            <p:ph idx="1" type="subTitle"/>
          </p:nvPr>
        </p:nvSpPr>
        <p:spPr>
          <a:xfrm>
            <a:off x="966431" y="2116975"/>
            <a:ext cx="1846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4" name="Google Shape;444;p19"/>
          <p:cNvSpPr txBox="1"/>
          <p:nvPr>
            <p:ph idx="2" type="title"/>
          </p:nvPr>
        </p:nvSpPr>
        <p:spPr>
          <a:xfrm>
            <a:off x="3665780" y="1682850"/>
            <a:ext cx="1846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45" name="Google Shape;445;p19"/>
          <p:cNvSpPr txBox="1"/>
          <p:nvPr>
            <p:ph idx="3" type="subTitle"/>
          </p:nvPr>
        </p:nvSpPr>
        <p:spPr>
          <a:xfrm>
            <a:off x="3665780" y="2116975"/>
            <a:ext cx="1846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6" name="Google Shape;446;p19"/>
          <p:cNvSpPr txBox="1"/>
          <p:nvPr>
            <p:ph idx="4" type="title"/>
          </p:nvPr>
        </p:nvSpPr>
        <p:spPr>
          <a:xfrm>
            <a:off x="966431" y="3701025"/>
            <a:ext cx="1846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47" name="Google Shape;447;p19"/>
          <p:cNvSpPr txBox="1"/>
          <p:nvPr>
            <p:ph idx="5" type="subTitle"/>
          </p:nvPr>
        </p:nvSpPr>
        <p:spPr>
          <a:xfrm>
            <a:off x="966431" y="4135150"/>
            <a:ext cx="1846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8" name="Google Shape;448;p19"/>
          <p:cNvSpPr txBox="1"/>
          <p:nvPr>
            <p:ph idx="6" type="title"/>
          </p:nvPr>
        </p:nvSpPr>
        <p:spPr>
          <a:xfrm>
            <a:off x="3665780" y="3701025"/>
            <a:ext cx="1846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49" name="Google Shape;449;p19"/>
          <p:cNvSpPr txBox="1"/>
          <p:nvPr>
            <p:ph idx="7" type="subTitle"/>
          </p:nvPr>
        </p:nvSpPr>
        <p:spPr>
          <a:xfrm>
            <a:off x="3665780" y="4135150"/>
            <a:ext cx="1846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0" name="Google Shape;450;p19"/>
          <p:cNvSpPr txBox="1"/>
          <p:nvPr>
            <p:ph idx="8" type="title"/>
          </p:nvPr>
        </p:nvSpPr>
        <p:spPr>
          <a:xfrm>
            <a:off x="6365055" y="1682850"/>
            <a:ext cx="1846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1" name="Google Shape;451;p19"/>
          <p:cNvSpPr txBox="1"/>
          <p:nvPr>
            <p:ph idx="9" type="subTitle"/>
          </p:nvPr>
        </p:nvSpPr>
        <p:spPr>
          <a:xfrm>
            <a:off x="6365055" y="2116975"/>
            <a:ext cx="1846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2" name="Google Shape;452;p19"/>
          <p:cNvSpPr txBox="1"/>
          <p:nvPr>
            <p:ph idx="13" type="title"/>
          </p:nvPr>
        </p:nvSpPr>
        <p:spPr>
          <a:xfrm>
            <a:off x="6365055" y="3701025"/>
            <a:ext cx="1846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53" name="Google Shape;453;p19"/>
          <p:cNvSpPr txBox="1"/>
          <p:nvPr>
            <p:ph idx="14" type="subTitle"/>
          </p:nvPr>
        </p:nvSpPr>
        <p:spPr>
          <a:xfrm>
            <a:off x="6365055" y="4135150"/>
            <a:ext cx="1846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4" name="Google Shape;454;p19"/>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5" name="Google Shape;455;p19"/>
          <p:cNvSpPr/>
          <p:nvPr/>
        </p:nvSpPr>
        <p:spPr>
          <a:xfrm rot="10541676">
            <a:off x="152302"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9"/>
          <p:cNvSpPr/>
          <p:nvPr/>
        </p:nvSpPr>
        <p:spPr>
          <a:xfrm flipH="1">
            <a:off x="1023478"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flipH="1">
            <a:off x="298279"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p:nvPr/>
        </p:nvSpPr>
        <p:spPr>
          <a:xfrm flipH="1">
            <a:off x="59884"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9"/>
          <p:cNvSpPr/>
          <p:nvPr/>
        </p:nvSpPr>
        <p:spPr>
          <a:xfrm flipH="1">
            <a:off x="462665"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9"/>
          <p:cNvSpPr/>
          <p:nvPr/>
        </p:nvSpPr>
        <p:spPr>
          <a:xfrm flipH="1">
            <a:off x="875903"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flipH="1" rot="10430542">
            <a:off x="7893665"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9"/>
          <p:cNvSpPr/>
          <p:nvPr/>
        </p:nvSpPr>
        <p:spPr>
          <a:xfrm flipH="1">
            <a:off x="8863753"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9"/>
          <p:cNvSpPr/>
          <p:nvPr/>
        </p:nvSpPr>
        <p:spPr>
          <a:xfrm flipH="1">
            <a:off x="8664815"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p:nvPr/>
        </p:nvSpPr>
        <p:spPr>
          <a:xfrm flipH="1">
            <a:off x="8381865"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9"/>
          <p:cNvSpPr/>
          <p:nvPr/>
        </p:nvSpPr>
        <p:spPr>
          <a:xfrm flipH="1">
            <a:off x="8661403"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p:nvPr/>
        </p:nvSpPr>
        <p:spPr>
          <a:xfrm flipH="1">
            <a:off x="7737478"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9"/>
          <p:cNvSpPr/>
          <p:nvPr/>
        </p:nvSpPr>
        <p:spPr>
          <a:xfrm flipH="1">
            <a:off x="8619028"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p:nvPr/>
        </p:nvSpPr>
        <p:spPr>
          <a:xfrm flipH="1">
            <a:off x="8828265"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69" name="Shape 469"/>
        <p:cNvGrpSpPr/>
        <p:nvPr/>
      </p:nvGrpSpPr>
      <p:grpSpPr>
        <a:xfrm>
          <a:off x="0" y="0"/>
          <a:ext cx="0" cy="0"/>
          <a:chOff x="0" y="0"/>
          <a:chExt cx="0" cy="0"/>
        </a:xfrm>
      </p:grpSpPr>
      <p:sp>
        <p:nvSpPr>
          <p:cNvPr id="470" name="Google Shape;470;p20"/>
          <p:cNvSpPr txBox="1"/>
          <p:nvPr>
            <p:ph hasCustomPrompt="1" type="title"/>
          </p:nvPr>
        </p:nvSpPr>
        <p:spPr>
          <a:xfrm>
            <a:off x="3947800" y="539988"/>
            <a:ext cx="4481100" cy="82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b="1" sz="51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71" name="Google Shape;471;p20"/>
          <p:cNvSpPr txBox="1"/>
          <p:nvPr>
            <p:ph idx="1" type="subTitle"/>
          </p:nvPr>
        </p:nvSpPr>
        <p:spPr>
          <a:xfrm>
            <a:off x="3947800" y="1246015"/>
            <a:ext cx="4481100" cy="44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2" name="Google Shape;472;p20"/>
          <p:cNvSpPr txBox="1"/>
          <p:nvPr>
            <p:ph hasCustomPrompt="1" idx="2" type="title"/>
          </p:nvPr>
        </p:nvSpPr>
        <p:spPr>
          <a:xfrm>
            <a:off x="3947800" y="1996129"/>
            <a:ext cx="4481100" cy="82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b="1" sz="51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73" name="Google Shape;473;p20"/>
          <p:cNvSpPr txBox="1"/>
          <p:nvPr>
            <p:ph idx="3" type="subTitle"/>
          </p:nvPr>
        </p:nvSpPr>
        <p:spPr>
          <a:xfrm>
            <a:off x="3947800" y="2702157"/>
            <a:ext cx="4481100" cy="44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4" name="Google Shape;474;p20"/>
          <p:cNvSpPr txBox="1"/>
          <p:nvPr>
            <p:ph hasCustomPrompt="1" idx="4" type="title"/>
          </p:nvPr>
        </p:nvSpPr>
        <p:spPr>
          <a:xfrm>
            <a:off x="3947800" y="3452284"/>
            <a:ext cx="4481100" cy="82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b="1" sz="51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75" name="Google Shape;475;p20"/>
          <p:cNvSpPr txBox="1"/>
          <p:nvPr>
            <p:ph idx="5" type="subTitle"/>
          </p:nvPr>
        </p:nvSpPr>
        <p:spPr>
          <a:xfrm>
            <a:off x="3947800" y="4158311"/>
            <a:ext cx="4481100" cy="44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6" name="Google Shape;476;p20"/>
          <p:cNvGrpSpPr/>
          <p:nvPr/>
        </p:nvGrpSpPr>
        <p:grpSpPr>
          <a:xfrm>
            <a:off x="59884" y="-41563"/>
            <a:ext cx="9024232" cy="5185053"/>
            <a:chOff x="59884" y="-41563"/>
            <a:chExt cx="9024232" cy="5185053"/>
          </a:xfrm>
        </p:grpSpPr>
        <p:sp>
          <p:nvSpPr>
            <p:cNvPr id="477" name="Google Shape;477;p20"/>
            <p:cNvSpPr/>
            <p:nvPr/>
          </p:nvSpPr>
          <p:spPr>
            <a:xfrm flipH="1" rot="10430542">
              <a:off x="7893665"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0"/>
            <p:cNvSpPr/>
            <p:nvPr/>
          </p:nvSpPr>
          <p:spPr>
            <a:xfrm rot="10541676">
              <a:off x="152302"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0"/>
            <p:cNvSpPr/>
            <p:nvPr/>
          </p:nvSpPr>
          <p:spPr>
            <a:xfrm flipH="1">
              <a:off x="8863753"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0"/>
            <p:cNvSpPr/>
            <p:nvPr/>
          </p:nvSpPr>
          <p:spPr>
            <a:xfrm flipH="1">
              <a:off x="8664815"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0"/>
            <p:cNvSpPr/>
            <p:nvPr/>
          </p:nvSpPr>
          <p:spPr>
            <a:xfrm flipH="1">
              <a:off x="8381865"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0"/>
            <p:cNvSpPr/>
            <p:nvPr/>
          </p:nvSpPr>
          <p:spPr>
            <a:xfrm flipH="1">
              <a:off x="8661403"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0"/>
            <p:cNvSpPr/>
            <p:nvPr/>
          </p:nvSpPr>
          <p:spPr>
            <a:xfrm flipH="1">
              <a:off x="7737478"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0"/>
            <p:cNvSpPr/>
            <p:nvPr/>
          </p:nvSpPr>
          <p:spPr>
            <a:xfrm flipH="1">
              <a:off x="8619028"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0"/>
            <p:cNvSpPr/>
            <p:nvPr/>
          </p:nvSpPr>
          <p:spPr>
            <a:xfrm flipH="1">
              <a:off x="1023478"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0"/>
            <p:cNvSpPr/>
            <p:nvPr/>
          </p:nvSpPr>
          <p:spPr>
            <a:xfrm flipH="1">
              <a:off x="8828265"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0"/>
            <p:cNvSpPr/>
            <p:nvPr/>
          </p:nvSpPr>
          <p:spPr>
            <a:xfrm flipH="1">
              <a:off x="298279"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0"/>
            <p:cNvSpPr/>
            <p:nvPr/>
          </p:nvSpPr>
          <p:spPr>
            <a:xfrm flipH="1">
              <a:off x="59884"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
            <p:cNvSpPr/>
            <p:nvPr/>
          </p:nvSpPr>
          <p:spPr>
            <a:xfrm flipH="1">
              <a:off x="462665"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0"/>
            <p:cNvSpPr/>
            <p:nvPr/>
          </p:nvSpPr>
          <p:spPr>
            <a:xfrm flipH="1">
              <a:off x="875903"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
            <p:cNvSpPr/>
            <p:nvPr/>
          </p:nvSpPr>
          <p:spPr>
            <a:xfrm flipH="1">
              <a:off x="459253"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3"/>
          <p:cNvSpPr txBox="1"/>
          <p:nvPr>
            <p:ph type="title"/>
          </p:nvPr>
        </p:nvSpPr>
        <p:spPr>
          <a:xfrm>
            <a:off x="720831" y="2033998"/>
            <a:ext cx="3771300" cy="1001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4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9" name="Google Shape;59;p3"/>
          <p:cNvSpPr txBox="1"/>
          <p:nvPr>
            <p:ph hasCustomPrompt="1" idx="2" type="title"/>
          </p:nvPr>
        </p:nvSpPr>
        <p:spPr>
          <a:xfrm>
            <a:off x="1750716" y="944825"/>
            <a:ext cx="17115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sz="68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60" name="Google Shape;60;p3"/>
          <p:cNvSpPr txBox="1"/>
          <p:nvPr>
            <p:ph idx="1" type="subTitle"/>
          </p:nvPr>
        </p:nvSpPr>
        <p:spPr>
          <a:xfrm>
            <a:off x="1104620" y="3419677"/>
            <a:ext cx="3003900" cy="62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92" name="Shape 492"/>
        <p:cNvGrpSpPr/>
        <p:nvPr/>
      </p:nvGrpSpPr>
      <p:grpSpPr>
        <a:xfrm>
          <a:off x="0" y="0"/>
          <a:ext cx="0" cy="0"/>
          <a:chOff x="0" y="0"/>
          <a:chExt cx="0" cy="0"/>
        </a:xfrm>
      </p:grpSpPr>
      <p:sp>
        <p:nvSpPr>
          <p:cNvPr id="493" name="Google Shape;493;p21"/>
          <p:cNvSpPr txBox="1"/>
          <p:nvPr>
            <p:ph type="ctrTitle"/>
          </p:nvPr>
        </p:nvSpPr>
        <p:spPr>
          <a:xfrm>
            <a:off x="2429925" y="535000"/>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94" name="Google Shape;494;p21"/>
          <p:cNvSpPr txBox="1"/>
          <p:nvPr>
            <p:ph idx="1" type="subTitle"/>
          </p:nvPr>
        </p:nvSpPr>
        <p:spPr>
          <a:xfrm>
            <a:off x="2425050" y="1569725"/>
            <a:ext cx="4293900" cy="11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5" name="Google Shape;495;p21"/>
          <p:cNvSpPr txBox="1"/>
          <p:nvPr/>
        </p:nvSpPr>
        <p:spPr>
          <a:xfrm>
            <a:off x="2216100" y="3564425"/>
            <a:ext cx="4711800" cy="62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200">
                <a:solidFill>
                  <a:schemeClr val="lt2"/>
                </a:solidFill>
                <a:latin typeface="Barlow Medium"/>
                <a:ea typeface="Barlow Medium"/>
                <a:cs typeface="Barlow Medium"/>
                <a:sym typeface="Barlow Medium"/>
              </a:rPr>
              <a:t>CREDITS: This presentation template was created by </a:t>
            </a:r>
            <a:r>
              <a:rPr b="1" lang="en" sz="1200">
                <a:solidFill>
                  <a:schemeClr val="lt2"/>
                </a:solidFill>
                <a:uFill>
                  <a:noFill/>
                </a:uFill>
                <a:latin typeface="Barlow"/>
                <a:ea typeface="Barlow"/>
                <a:cs typeface="Barlow"/>
                <a:sym typeface="Barlow"/>
                <a:hlinkClick r:id="rId2">
                  <a:extLst>
                    <a:ext uri="{A12FA001-AC4F-418D-AE19-62706E023703}">
                      <ahyp:hlinkClr val="tx"/>
                    </a:ext>
                  </a:extLst>
                </a:hlinkClick>
              </a:rPr>
              <a:t>Slidesgo</a:t>
            </a:r>
            <a:r>
              <a:rPr lang="en" sz="1200">
                <a:solidFill>
                  <a:schemeClr val="lt2"/>
                </a:solidFill>
                <a:latin typeface="Barlow Medium"/>
                <a:ea typeface="Barlow Medium"/>
                <a:cs typeface="Barlow Medium"/>
                <a:sym typeface="Barlow Medium"/>
              </a:rPr>
              <a:t>, and includes icons by </a:t>
            </a:r>
            <a:r>
              <a:rPr b="1" lang="en" sz="1200">
                <a:solidFill>
                  <a:schemeClr val="lt2"/>
                </a:solidFill>
                <a:uFill>
                  <a:noFill/>
                </a:uFill>
                <a:latin typeface="Barlow"/>
                <a:ea typeface="Barlow"/>
                <a:cs typeface="Barlow"/>
                <a:sym typeface="Barlow"/>
                <a:hlinkClick r:id="rId3">
                  <a:extLst>
                    <a:ext uri="{A12FA001-AC4F-418D-AE19-62706E023703}">
                      <ahyp:hlinkClr val="tx"/>
                    </a:ext>
                  </a:extLst>
                </a:hlinkClick>
              </a:rPr>
              <a:t>Flaticon</a:t>
            </a:r>
            <a:r>
              <a:rPr lang="en" sz="1200">
                <a:solidFill>
                  <a:schemeClr val="lt2"/>
                </a:solidFill>
                <a:latin typeface="Barlow Medium"/>
                <a:ea typeface="Barlow Medium"/>
                <a:cs typeface="Barlow Medium"/>
                <a:sym typeface="Barlow Medium"/>
              </a:rPr>
              <a:t>, and infographics &amp; images by </a:t>
            </a:r>
            <a:r>
              <a:rPr b="1" lang="en" sz="1200">
                <a:solidFill>
                  <a:schemeClr val="lt2"/>
                </a:solidFill>
                <a:uFill>
                  <a:noFill/>
                </a:uFill>
                <a:latin typeface="Barlow"/>
                <a:ea typeface="Barlow"/>
                <a:cs typeface="Barlow"/>
                <a:sym typeface="Barlow"/>
                <a:hlinkClick r:id="rId4">
                  <a:extLst>
                    <a:ext uri="{A12FA001-AC4F-418D-AE19-62706E023703}">
                      <ahyp:hlinkClr val="tx"/>
                    </a:ext>
                  </a:extLst>
                </a:hlinkClick>
              </a:rPr>
              <a:t>Freepik</a:t>
            </a:r>
            <a:r>
              <a:rPr b="1" lang="en" sz="1200">
                <a:solidFill>
                  <a:schemeClr val="lt2"/>
                </a:solidFill>
                <a:latin typeface="Barlow"/>
                <a:ea typeface="Barlow"/>
                <a:cs typeface="Barlow"/>
                <a:sym typeface="Barlow"/>
              </a:rPr>
              <a:t> </a:t>
            </a:r>
            <a:endParaRPr b="1" sz="1200">
              <a:solidFill>
                <a:schemeClr val="lt2"/>
              </a:solidFill>
              <a:latin typeface="Barlow"/>
              <a:ea typeface="Barlow"/>
              <a:cs typeface="Barlow"/>
              <a:sym typeface="Barlow"/>
            </a:endParaRPr>
          </a:p>
        </p:txBody>
      </p:sp>
      <p:grpSp>
        <p:nvGrpSpPr>
          <p:cNvPr id="496" name="Google Shape;496;p21"/>
          <p:cNvGrpSpPr/>
          <p:nvPr/>
        </p:nvGrpSpPr>
        <p:grpSpPr>
          <a:xfrm flipH="1">
            <a:off x="66950" y="-104090"/>
            <a:ext cx="8991332" cy="5287456"/>
            <a:chOff x="66950" y="-104090"/>
            <a:chExt cx="8991332" cy="5287456"/>
          </a:xfrm>
        </p:grpSpPr>
        <p:sp>
          <p:nvSpPr>
            <p:cNvPr id="497" name="Google Shape;497;p21"/>
            <p:cNvSpPr/>
            <p:nvPr/>
          </p:nvSpPr>
          <p:spPr>
            <a:xfrm>
              <a:off x="66950" y="693450"/>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1197538" y="883775"/>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231325" y="330985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3412913" y="5544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p:nvPr/>
          </p:nvSpPr>
          <p:spPr>
            <a:xfrm>
              <a:off x="669325" y="11931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1"/>
            <p:cNvSpPr/>
            <p:nvPr/>
          </p:nvSpPr>
          <p:spPr>
            <a:xfrm>
              <a:off x="241925" y="2653325"/>
              <a:ext cx="45775" cy="38875"/>
            </a:xfrm>
            <a:custGeom>
              <a:rect b="b" l="l" r="r" t="t"/>
              <a:pathLst>
                <a:path extrusionOk="0" h="1555" w="1831">
                  <a:moveTo>
                    <a:pt x="1051" y="1"/>
                  </a:moveTo>
                  <a:cubicBezTo>
                    <a:pt x="356" y="1"/>
                    <a:pt x="0" y="831"/>
                    <a:pt x="492" y="1322"/>
                  </a:cubicBezTo>
                  <a:cubicBezTo>
                    <a:pt x="652" y="1483"/>
                    <a:pt x="850" y="1555"/>
                    <a:pt x="1045" y="1555"/>
                  </a:cubicBezTo>
                  <a:cubicBezTo>
                    <a:pt x="1446" y="1555"/>
                    <a:pt x="1830" y="1248"/>
                    <a:pt x="1830" y="780"/>
                  </a:cubicBezTo>
                  <a:cubicBezTo>
                    <a:pt x="1830" y="340"/>
                    <a:pt x="1474" y="1"/>
                    <a:pt x="1051"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1"/>
            <p:cNvSpPr/>
            <p:nvPr/>
          </p:nvSpPr>
          <p:spPr>
            <a:xfrm>
              <a:off x="1838788" y="7893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a:off x="321550" y="4713025"/>
              <a:ext cx="174550" cy="171350"/>
            </a:xfrm>
            <a:custGeom>
              <a:rect b="b" l="l" r="r" t="t"/>
              <a:pathLst>
                <a:path extrusionOk="0" h="6854" w="6982">
                  <a:moveTo>
                    <a:pt x="3482" y="1"/>
                  </a:moveTo>
                  <a:cubicBezTo>
                    <a:pt x="3377" y="1"/>
                    <a:pt x="3271" y="73"/>
                    <a:pt x="3271" y="217"/>
                  </a:cubicBezTo>
                  <a:lnTo>
                    <a:pt x="3271" y="2910"/>
                  </a:lnTo>
                  <a:lnTo>
                    <a:pt x="1932" y="1555"/>
                  </a:lnTo>
                  <a:lnTo>
                    <a:pt x="1373" y="996"/>
                  </a:lnTo>
                  <a:cubicBezTo>
                    <a:pt x="1326" y="949"/>
                    <a:pt x="1273" y="929"/>
                    <a:pt x="1223" y="929"/>
                  </a:cubicBezTo>
                  <a:cubicBezTo>
                    <a:pt x="1056" y="929"/>
                    <a:pt x="912" y="1145"/>
                    <a:pt x="1068" y="1301"/>
                  </a:cubicBezTo>
                  <a:lnTo>
                    <a:pt x="2610" y="2843"/>
                  </a:lnTo>
                  <a:lnTo>
                    <a:pt x="2983" y="3215"/>
                  </a:lnTo>
                  <a:lnTo>
                    <a:pt x="272" y="3215"/>
                  </a:lnTo>
                  <a:cubicBezTo>
                    <a:pt x="1" y="3215"/>
                    <a:pt x="1" y="3639"/>
                    <a:pt x="272" y="3639"/>
                  </a:cubicBezTo>
                  <a:lnTo>
                    <a:pt x="2983" y="3639"/>
                  </a:lnTo>
                  <a:lnTo>
                    <a:pt x="1627" y="4994"/>
                  </a:lnTo>
                  <a:lnTo>
                    <a:pt x="1068" y="5553"/>
                  </a:lnTo>
                  <a:cubicBezTo>
                    <a:pt x="910" y="5699"/>
                    <a:pt x="1060" y="5917"/>
                    <a:pt x="1231" y="5917"/>
                  </a:cubicBezTo>
                  <a:cubicBezTo>
                    <a:pt x="1279" y="5917"/>
                    <a:pt x="1329" y="5899"/>
                    <a:pt x="1373" y="5858"/>
                  </a:cubicBezTo>
                  <a:lnTo>
                    <a:pt x="2898" y="4317"/>
                  </a:lnTo>
                  <a:lnTo>
                    <a:pt x="3271" y="3944"/>
                  </a:lnTo>
                  <a:lnTo>
                    <a:pt x="3271" y="6638"/>
                  </a:lnTo>
                  <a:cubicBezTo>
                    <a:pt x="3271" y="6782"/>
                    <a:pt x="3377" y="6854"/>
                    <a:pt x="3482" y="6854"/>
                  </a:cubicBezTo>
                  <a:cubicBezTo>
                    <a:pt x="3588" y="6854"/>
                    <a:pt x="3694" y="6782"/>
                    <a:pt x="3694" y="6638"/>
                  </a:cubicBezTo>
                  <a:lnTo>
                    <a:pt x="3694" y="3927"/>
                  </a:lnTo>
                  <a:lnTo>
                    <a:pt x="5050" y="5282"/>
                  </a:lnTo>
                  <a:lnTo>
                    <a:pt x="5609" y="5841"/>
                  </a:lnTo>
                  <a:cubicBezTo>
                    <a:pt x="5656" y="5889"/>
                    <a:pt x="5709" y="5908"/>
                    <a:pt x="5759" y="5908"/>
                  </a:cubicBezTo>
                  <a:cubicBezTo>
                    <a:pt x="5926" y="5908"/>
                    <a:pt x="6070" y="5693"/>
                    <a:pt x="5914" y="5536"/>
                  </a:cubicBezTo>
                  <a:lnTo>
                    <a:pt x="4372" y="4012"/>
                  </a:lnTo>
                  <a:cubicBezTo>
                    <a:pt x="4253" y="3876"/>
                    <a:pt x="4118" y="3758"/>
                    <a:pt x="3999" y="3639"/>
                  </a:cubicBezTo>
                  <a:lnTo>
                    <a:pt x="6710" y="3639"/>
                  </a:lnTo>
                  <a:cubicBezTo>
                    <a:pt x="6981" y="3639"/>
                    <a:pt x="6981" y="3215"/>
                    <a:pt x="6710" y="3215"/>
                  </a:cubicBezTo>
                  <a:lnTo>
                    <a:pt x="3999" y="3215"/>
                  </a:lnTo>
                  <a:lnTo>
                    <a:pt x="5355" y="1860"/>
                  </a:lnTo>
                  <a:lnTo>
                    <a:pt x="5914" y="1301"/>
                  </a:lnTo>
                  <a:cubicBezTo>
                    <a:pt x="6070" y="1145"/>
                    <a:pt x="5926" y="929"/>
                    <a:pt x="5759" y="929"/>
                  </a:cubicBezTo>
                  <a:cubicBezTo>
                    <a:pt x="5709" y="929"/>
                    <a:pt x="5656" y="949"/>
                    <a:pt x="5609" y="996"/>
                  </a:cubicBezTo>
                  <a:lnTo>
                    <a:pt x="4067" y="2538"/>
                  </a:lnTo>
                  <a:lnTo>
                    <a:pt x="3694" y="2910"/>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627838" y="11230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1"/>
            <p:cNvSpPr/>
            <p:nvPr/>
          </p:nvSpPr>
          <p:spPr>
            <a:xfrm>
              <a:off x="365625" y="2922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p:nvPr/>
          </p:nvSpPr>
          <p:spPr>
            <a:xfrm>
              <a:off x="1164975" y="4106125"/>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1"/>
            <p:cNvSpPr/>
            <p:nvPr/>
          </p:nvSpPr>
          <p:spPr>
            <a:xfrm>
              <a:off x="7547450" y="2922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p:nvPr/>
          </p:nvSpPr>
          <p:spPr>
            <a:xfrm>
              <a:off x="1569800" y="3310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241925" y="41061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1"/>
            <p:cNvSpPr/>
            <p:nvPr/>
          </p:nvSpPr>
          <p:spPr>
            <a:xfrm>
              <a:off x="277088" y="201840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1"/>
            <p:cNvSpPr/>
            <p:nvPr/>
          </p:nvSpPr>
          <p:spPr>
            <a:xfrm rot="-10430720">
              <a:off x="221881" y="-14266"/>
              <a:ext cx="1788744" cy="2104238"/>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1"/>
            <p:cNvSpPr/>
            <p:nvPr/>
          </p:nvSpPr>
          <p:spPr>
            <a:xfrm flipH="1" rot="4888273">
              <a:off x="8393816" y="4964255"/>
              <a:ext cx="164368" cy="158843"/>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1"/>
            <p:cNvSpPr/>
            <p:nvPr/>
          </p:nvSpPr>
          <p:spPr>
            <a:xfrm flipH="1" rot="4888273">
              <a:off x="8367336" y="4176915"/>
              <a:ext cx="38973" cy="38573"/>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
            <p:cNvSpPr/>
            <p:nvPr/>
          </p:nvSpPr>
          <p:spPr>
            <a:xfrm flipH="1" rot="4888273">
              <a:off x="7937750" y="4552421"/>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p:nvPr/>
          </p:nvSpPr>
          <p:spPr>
            <a:xfrm flipH="1" rot="4888273">
              <a:off x="8873343" y="4313034"/>
              <a:ext cx="174518" cy="171368"/>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1"/>
            <p:cNvSpPr/>
            <p:nvPr/>
          </p:nvSpPr>
          <p:spPr>
            <a:xfrm>
              <a:off x="8076708" y="24004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1"/>
            <p:cNvSpPr/>
            <p:nvPr/>
          </p:nvSpPr>
          <p:spPr>
            <a:xfrm>
              <a:off x="8768238" y="534988"/>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1"/>
            <p:cNvSpPr/>
            <p:nvPr/>
          </p:nvSpPr>
          <p:spPr>
            <a:xfrm>
              <a:off x="6895571" y="4600702"/>
              <a:ext cx="270098" cy="275656"/>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1"/>
            <p:cNvSpPr/>
            <p:nvPr/>
          </p:nvSpPr>
          <p:spPr>
            <a:xfrm>
              <a:off x="7547447" y="4074435"/>
              <a:ext cx="143009" cy="22478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p:nvPr/>
          </p:nvSpPr>
          <p:spPr>
            <a:xfrm>
              <a:off x="8741579" y="17958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p:nvPr/>
          </p:nvSpPr>
          <p:spPr>
            <a:xfrm>
              <a:off x="8334769" y="2784612"/>
              <a:ext cx="104086" cy="104086"/>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1"/>
            <p:cNvSpPr/>
            <p:nvPr/>
          </p:nvSpPr>
          <p:spPr>
            <a:xfrm>
              <a:off x="8845668" y="1129996"/>
              <a:ext cx="101955" cy="101955"/>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1"/>
            <p:cNvSpPr/>
            <p:nvPr/>
          </p:nvSpPr>
          <p:spPr>
            <a:xfrm>
              <a:off x="357845" y="2888699"/>
              <a:ext cx="101955" cy="101955"/>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p:nvPr/>
          </p:nvSpPr>
          <p:spPr>
            <a:xfrm>
              <a:off x="7547458" y="4557505"/>
              <a:ext cx="101955" cy="101976"/>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p:nvPr/>
          </p:nvSpPr>
          <p:spPr>
            <a:xfrm>
              <a:off x="802381" y="4411426"/>
              <a:ext cx="322831" cy="320763"/>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p:nvPr/>
          </p:nvSpPr>
          <p:spPr>
            <a:xfrm>
              <a:off x="7973762" y="351755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p:nvPr/>
          </p:nvSpPr>
          <p:spPr>
            <a:xfrm>
              <a:off x="8635505" y="2446599"/>
              <a:ext cx="275760" cy="250292"/>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p:nvPr/>
          </p:nvSpPr>
          <p:spPr>
            <a:xfrm>
              <a:off x="1164964" y="1087433"/>
              <a:ext cx="302314" cy="329203"/>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p:nvPr/>
          </p:nvSpPr>
          <p:spPr>
            <a:xfrm flipH="1" rot="4888273">
              <a:off x="8873751" y="471915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flipH="1" rot="4888273">
              <a:off x="8526642" y="3421929"/>
              <a:ext cx="166918" cy="161393"/>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p:nvPr/>
          </p:nvSpPr>
          <p:spPr>
            <a:xfrm flipH="1" rot="-10541904">
              <a:off x="7291977" y="3128482"/>
              <a:ext cx="1693904" cy="1994166"/>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253296" y="3544280"/>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p:nvPr/>
          </p:nvSpPr>
          <p:spPr>
            <a:xfrm>
              <a:off x="1164979" y="484653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p:nvPr/>
          </p:nvSpPr>
          <p:spPr>
            <a:xfrm>
              <a:off x="8388725" y="109530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p:nvPr/>
          </p:nvSpPr>
          <p:spPr>
            <a:xfrm>
              <a:off x="2386162" y="11230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7790350" y="59340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p:nvPr/>
          </p:nvSpPr>
          <p:spPr>
            <a:xfrm flipH="1" rot="4888273">
              <a:off x="8517601" y="17860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a:off x="1791850" y="48178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1589250" y="4589113"/>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8768238" y="1831063"/>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542" name="Shape 54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543" name="Shape 543"/>
        <p:cNvGrpSpPr/>
        <p:nvPr/>
      </p:nvGrpSpPr>
      <p:grpSpPr>
        <a:xfrm>
          <a:off x="0" y="0"/>
          <a:ext cx="0" cy="0"/>
          <a:chOff x="0" y="0"/>
          <a:chExt cx="0" cy="0"/>
        </a:xfrm>
      </p:grpSpPr>
      <p:grpSp>
        <p:nvGrpSpPr>
          <p:cNvPr id="544" name="Google Shape;544;p23"/>
          <p:cNvGrpSpPr/>
          <p:nvPr/>
        </p:nvGrpSpPr>
        <p:grpSpPr>
          <a:xfrm flipH="1">
            <a:off x="66950" y="-104090"/>
            <a:ext cx="8991332" cy="5287456"/>
            <a:chOff x="66950" y="-104090"/>
            <a:chExt cx="8991332" cy="5287456"/>
          </a:xfrm>
        </p:grpSpPr>
        <p:sp>
          <p:nvSpPr>
            <p:cNvPr id="545" name="Google Shape;545;p23"/>
            <p:cNvSpPr/>
            <p:nvPr/>
          </p:nvSpPr>
          <p:spPr>
            <a:xfrm>
              <a:off x="66950" y="693450"/>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p:nvPr/>
          </p:nvSpPr>
          <p:spPr>
            <a:xfrm>
              <a:off x="1197538" y="883775"/>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3"/>
            <p:cNvSpPr/>
            <p:nvPr/>
          </p:nvSpPr>
          <p:spPr>
            <a:xfrm>
              <a:off x="231325" y="330985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3412913" y="5544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p:nvPr/>
          </p:nvSpPr>
          <p:spPr>
            <a:xfrm>
              <a:off x="669325" y="11931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3"/>
            <p:cNvSpPr/>
            <p:nvPr/>
          </p:nvSpPr>
          <p:spPr>
            <a:xfrm>
              <a:off x="241925" y="2653325"/>
              <a:ext cx="45775" cy="38875"/>
            </a:xfrm>
            <a:custGeom>
              <a:rect b="b" l="l" r="r" t="t"/>
              <a:pathLst>
                <a:path extrusionOk="0" h="1555" w="1831">
                  <a:moveTo>
                    <a:pt x="1051" y="1"/>
                  </a:moveTo>
                  <a:cubicBezTo>
                    <a:pt x="356" y="1"/>
                    <a:pt x="0" y="831"/>
                    <a:pt x="492" y="1322"/>
                  </a:cubicBezTo>
                  <a:cubicBezTo>
                    <a:pt x="652" y="1483"/>
                    <a:pt x="850" y="1555"/>
                    <a:pt x="1045" y="1555"/>
                  </a:cubicBezTo>
                  <a:cubicBezTo>
                    <a:pt x="1446" y="1555"/>
                    <a:pt x="1830" y="1248"/>
                    <a:pt x="1830" y="780"/>
                  </a:cubicBezTo>
                  <a:cubicBezTo>
                    <a:pt x="1830" y="340"/>
                    <a:pt x="1474" y="1"/>
                    <a:pt x="1051"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3"/>
            <p:cNvSpPr/>
            <p:nvPr/>
          </p:nvSpPr>
          <p:spPr>
            <a:xfrm>
              <a:off x="1838788" y="7893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21550" y="4713025"/>
              <a:ext cx="174550" cy="171350"/>
            </a:xfrm>
            <a:custGeom>
              <a:rect b="b" l="l" r="r" t="t"/>
              <a:pathLst>
                <a:path extrusionOk="0" h="6854" w="6982">
                  <a:moveTo>
                    <a:pt x="3482" y="1"/>
                  </a:moveTo>
                  <a:cubicBezTo>
                    <a:pt x="3377" y="1"/>
                    <a:pt x="3271" y="73"/>
                    <a:pt x="3271" y="217"/>
                  </a:cubicBezTo>
                  <a:lnTo>
                    <a:pt x="3271" y="2910"/>
                  </a:lnTo>
                  <a:lnTo>
                    <a:pt x="1932" y="1555"/>
                  </a:lnTo>
                  <a:lnTo>
                    <a:pt x="1373" y="996"/>
                  </a:lnTo>
                  <a:cubicBezTo>
                    <a:pt x="1326" y="949"/>
                    <a:pt x="1273" y="929"/>
                    <a:pt x="1223" y="929"/>
                  </a:cubicBezTo>
                  <a:cubicBezTo>
                    <a:pt x="1056" y="929"/>
                    <a:pt x="912" y="1145"/>
                    <a:pt x="1068" y="1301"/>
                  </a:cubicBezTo>
                  <a:lnTo>
                    <a:pt x="2610" y="2843"/>
                  </a:lnTo>
                  <a:lnTo>
                    <a:pt x="2983" y="3215"/>
                  </a:lnTo>
                  <a:lnTo>
                    <a:pt x="272" y="3215"/>
                  </a:lnTo>
                  <a:cubicBezTo>
                    <a:pt x="1" y="3215"/>
                    <a:pt x="1" y="3639"/>
                    <a:pt x="272" y="3639"/>
                  </a:cubicBezTo>
                  <a:lnTo>
                    <a:pt x="2983" y="3639"/>
                  </a:lnTo>
                  <a:lnTo>
                    <a:pt x="1627" y="4994"/>
                  </a:lnTo>
                  <a:lnTo>
                    <a:pt x="1068" y="5553"/>
                  </a:lnTo>
                  <a:cubicBezTo>
                    <a:pt x="910" y="5699"/>
                    <a:pt x="1060" y="5917"/>
                    <a:pt x="1231" y="5917"/>
                  </a:cubicBezTo>
                  <a:cubicBezTo>
                    <a:pt x="1279" y="5917"/>
                    <a:pt x="1329" y="5899"/>
                    <a:pt x="1373" y="5858"/>
                  </a:cubicBezTo>
                  <a:lnTo>
                    <a:pt x="2898" y="4317"/>
                  </a:lnTo>
                  <a:lnTo>
                    <a:pt x="3271" y="3944"/>
                  </a:lnTo>
                  <a:lnTo>
                    <a:pt x="3271" y="6638"/>
                  </a:lnTo>
                  <a:cubicBezTo>
                    <a:pt x="3271" y="6782"/>
                    <a:pt x="3377" y="6854"/>
                    <a:pt x="3482" y="6854"/>
                  </a:cubicBezTo>
                  <a:cubicBezTo>
                    <a:pt x="3588" y="6854"/>
                    <a:pt x="3694" y="6782"/>
                    <a:pt x="3694" y="6638"/>
                  </a:cubicBezTo>
                  <a:lnTo>
                    <a:pt x="3694" y="3927"/>
                  </a:lnTo>
                  <a:lnTo>
                    <a:pt x="5050" y="5282"/>
                  </a:lnTo>
                  <a:lnTo>
                    <a:pt x="5609" y="5841"/>
                  </a:lnTo>
                  <a:cubicBezTo>
                    <a:pt x="5656" y="5889"/>
                    <a:pt x="5709" y="5908"/>
                    <a:pt x="5759" y="5908"/>
                  </a:cubicBezTo>
                  <a:cubicBezTo>
                    <a:pt x="5926" y="5908"/>
                    <a:pt x="6070" y="5693"/>
                    <a:pt x="5914" y="5536"/>
                  </a:cubicBezTo>
                  <a:lnTo>
                    <a:pt x="4372" y="4012"/>
                  </a:lnTo>
                  <a:cubicBezTo>
                    <a:pt x="4253" y="3876"/>
                    <a:pt x="4118" y="3758"/>
                    <a:pt x="3999" y="3639"/>
                  </a:cubicBezTo>
                  <a:lnTo>
                    <a:pt x="6710" y="3639"/>
                  </a:lnTo>
                  <a:cubicBezTo>
                    <a:pt x="6981" y="3639"/>
                    <a:pt x="6981" y="3215"/>
                    <a:pt x="6710" y="3215"/>
                  </a:cubicBezTo>
                  <a:lnTo>
                    <a:pt x="3999" y="3215"/>
                  </a:lnTo>
                  <a:lnTo>
                    <a:pt x="5355" y="1860"/>
                  </a:lnTo>
                  <a:lnTo>
                    <a:pt x="5914" y="1301"/>
                  </a:lnTo>
                  <a:cubicBezTo>
                    <a:pt x="6070" y="1145"/>
                    <a:pt x="5926" y="929"/>
                    <a:pt x="5759" y="929"/>
                  </a:cubicBezTo>
                  <a:cubicBezTo>
                    <a:pt x="5709" y="929"/>
                    <a:pt x="5656" y="949"/>
                    <a:pt x="5609" y="996"/>
                  </a:cubicBezTo>
                  <a:lnTo>
                    <a:pt x="4067" y="2538"/>
                  </a:lnTo>
                  <a:lnTo>
                    <a:pt x="3694" y="2910"/>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627838" y="11230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365625" y="2922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3"/>
            <p:cNvSpPr/>
            <p:nvPr/>
          </p:nvSpPr>
          <p:spPr>
            <a:xfrm>
              <a:off x="1164975" y="4106125"/>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p:nvPr/>
          </p:nvSpPr>
          <p:spPr>
            <a:xfrm>
              <a:off x="7547450" y="2922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1569800" y="3310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241925" y="41061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3"/>
            <p:cNvSpPr/>
            <p:nvPr/>
          </p:nvSpPr>
          <p:spPr>
            <a:xfrm>
              <a:off x="277088" y="201840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rot="-10430720">
              <a:off x="221881" y="-14266"/>
              <a:ext cx="1788744" cy="2104238"/>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p:cNvSpPr/>
            <p:nvPr/>
          </p:nvSpPr>
          <p:spPr>
            <a:xfrm flipH="1" rot="4888273">
              <a:off x="8393816" y="4964255"/>
              <a:ext cx="164368" cy="158843"/>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3"/>
            <p:cNvSpPr/>
            <p:nvPr/>
          </p:nvSpPr>
          <p:spPr>
            <a:xfrm flipH="1" rot="4888273">
              <a:off x="8367336" y="4176915"/>
              <a:ext cx="38973" cy="38573"/>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3"/>
            <p:cNvSpPr/>
            <p:nvPr/>
          </p:nvSpPr>
          <p:spPr>
            <a:xfrm flipH="1" rot="4888273">
              <a:off x="7937750" y="4552421"/>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flipH="1" rot="4888273">
              <a:off x="8873343" y="4313034"/>
              <a:ext cx="174518" cy="171368"/>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8076708" y="24004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8768238" y="534988"/>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6895571" y="4600702"/>
              <a:ext cx="270098" cy="275656"/>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7547447" y="4074435"/>
              <a:ext cx="143009" cy="22478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3"/>
            <p:cNvSpPr/>
            <p:nvPr/>
          </p:nvSpPr>
          <p:spPr>
            <a:xfrm>
              <a:off x="8741579" y="17958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3"/>
            <p:cNvSpPr/>
            <p:nvPr/>
          </p:nvSpPr>
          <p:spPr>
            <a:xfrm>
              <a:off x="8334769" y="2784612"/>
              <a:ext cx="104086" cy="104086"/>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3"/>
            <p:cNvSpPr/>
            <p:nvPr/>
          </p:nvSpPr>
          <p:spPr>
            <a:xfrm>
              <a:off x="8845668" y="1129996"/>
              <a:ext cx="101955" cy="101955"/>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
            <p:cNvSpPr/>
            <p:nvPr/>
          </p:nvSpPr>
          <p:spPr>
            <a:xfrm>
              <a:off x="357845" y="2888699"/>
              <a:ext cx="101955" cy="101955"/>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3"/>
            <p:cNvSpPr/>
            <p:nvPr/>
          </p:nvSpPr>
          <p:spPr>
            <a:xfrm>
              <a:off x="7547458" y="4557505"/>
              <a:ext cx="101955" cy="101976"/>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p:nvPr/>
          </p:nvSpPr>
          <p:spPr>
            <a:xfrm>
              <a:off x="802381" y="4411426"/>
              <a:ext cx="322831" cy="320763"/>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3"/>
            <p:cNvSpPr/>
            <p:nvPr/>
          </p:nvSpPr>
          <p:spPr>
            <a:xfrm>
              <a:off x="7973762" y="351755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p:nvPr/>
          </p:nvSpPr>
          <p:spPr>
            <a:xfrm>
              <a:off x="8635505" y="2446599"/>
              <a:ext cx="275760" cy="250292"/>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p:nvPr/>
          </p:nvSpPr>
          <p:spPr>
            <a:xfrm>
              <a:off x="1164964" y="1087433"/>
              <a:ext cx="302314" cy="329203"/>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3"/>
            <p:cNvSpPr/>
            <p:nvPr/>
          </p:nvSpPr>
          <p:spPr>
            <a:xfrm flipH="1" rot="4888273">
              <a:off x="8873751" y="471915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3"/>
            <p:cNvSpPr/>
            <p:nvPr/>
          </p:nvSpPr>
          <p:spPr>
            <a:xfrm flipH="1" rot="4888273">
              <a:off x="8526642" y="3421929"/>
              <a:ext cx="166918" cy="161393"/>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3"/>
            <p:cNvSpPr/>
            <p:nvPr/>
          </p:nvSpPr>
          <p:spPr>
            <a:xfrm flipH="1" rot="-10541904">
              <a:off x="7291977" y="3128482"/>
              <a:ext cx="1693904" cy="1994166"/>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3"/>
            <p:cNvSpPr/>
            <p:nvPr/>
          </p:nvSpPr>
          <p:spPr>
            <a:xfrm>
              <a:off x="253296" y="3544280"/>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3"/>
            <p:cNvSpPr/>
            <p:nvPr/>
          </p:nvSpPr>
          <p:spPr>
            <a:xfrm>
              <a:off x="1164979" y="484653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3"/>
            <p:cNvSpPr/>
            <p:nvPr/>
          </p:nvSpPr>
          <p:spPr>
            <a:xfrm>
              <a:off x="8388725" y="109530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3"/>
            <p:cNvSpPr/>
            <p:nvPr/>
          </p:nvSpPr>
          <p:spPr>
            <a:xfrm>
              <a:off x="2386162" y="11230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3"/>
            <p:cNvSpPr/>
            <p:nvPr/>
          </p:nvSpPr>
          <p:spPr>
            <a:xfrm>
              <a:off x="7790350" y="59340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3"/>
            <p:cNvSpPr/>
            <p:nvPr/>
          </p:nvSpPr>
          <p:spPr>
            <a:xfrm flipH="1" rot="4888273">
              <a:off x="8517601" y="17860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3"/>
            <p:cNvSpPr/>
            <p:nvPr/>
          </p:nvSpPr>
          <p:spPr>
            <a:xfrm>
              <a:off x="1791850" y="48178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3"/>
            <p:cNvSpPr/>
            <p:nvPr/>
          </p:nvSpPr>
          <p:spPr>
            <a:xfrm>
              <a:off x="1589250" y="4589113"/>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3"/>
            <p:cNvSpPr/>
            <p:nvPr/>
          </p:nvSpPr>
          <p:spPr>
            <a:xfrm>
              <a:off x="8768238" y="1831063"/>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4"/>
          <p:cNvSpPr txBox="1"/>
          <p:nvPr>
            <p:ph idx="1" type="body"/>
          </p:nvPr>
        </p:nvSpPr>
        <p:spPr>
          <a:xfrm>
            <a:off x="720000" y="1017725"/>
            <a:ext cx="7704000" cy="3551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AutoNum type="arabicPeriod"/>
              <a:defRPr sz="1200"/>
            </a:lvl1pPr>
            <a:lvl2pPr indent="-304800" lvl="1" marL="914400" rtl="0">
              <a:lnSpc>
                <a:spcPct val="115000"/>
              </a:lnSpc>
              <a:spcBef>
                <a:spcPts val="0"/>
              </a:spcBef>
              <a:spcAft>
                <a:spcPts val="0"/>
              </a:spcAft>
              <a:buSzPts val="1200"/>
              <a:buFont typeface="Roboto Condensed Light"/>
              <a:buAutoNum type="alphaLcPeriod"/>
              <a:defRPr/>
            </a:lvl2pPr>
            <a:lvl3pPr indent="-304800" lvl="2" marL="1371600" rtl="0">
              <a:lnSpc>
                <a:spcPct val="115000"/>
              </a:lnSpc>
              <a:spcBef>
                <a:spcPts val="0"/>
              </a:spcBef>
              <a:spcAft>
                <a:spcPts val="0"/>
              </a:spcAft>
              <a:buSzPts val="1200"/>
              <a:buFont typeface="Roboto Condensed Light"/>
              <a:buAutoNum type="romanLcPeriod"/>
              <a:defRPr/>
            </a:lvl3pPr>
            <a:lvl4pPr indent="-304800" lvl="3" marL="1828800" rtl="0">
              <a:lnSpc>
                <a:spcPct val="115000"/>
              </a:lnSpc>
              <a:spcBef>
                <a:spcPts val="0"/>
              </a:spcBef>
              <a:spcAft>
                <a:spcPts val="0"/>
              </a:spcAft>
              <a:buSzPts val="1200"/>
              <a:buFont typeface="Roboto Condensed Light"/>
              <a:buAutoNum type="arabicPeriod"/>
              <a:defRPr/>
            </a:lvl4pPr>
            <a:lvl5pPr indent="-304800" lvl="4" marL="2286000" rtl="0">
              <a:lnSpc>
                <a:spcPct val="115000"/>
              </a:lnSpc>
              <a:spcBef>
                <a:spcPts val="0"/>
              </a:spcBef>
              <a:spcAft>
                <a:spcPts val="0"/>
              </a:spcAft>
              <a:buSzPts val="1200"/>
              <a:buFont typeface="Roboto Condensed Light"/>
              <a:buAutoNum type="alphaLcPeriod"/>
              <a:defRPr/>
            </a:lvl5pPr>
            <a:lvl6pPr indent="-304800" lvl="5" marL="2743200" rtl="0">
              <a:lnSpc>
                <a:spcPct val="115000"/>
              </a:lnSpc>
              <a:spcBef>
                <a:spcPts val="0"/>
              </a:spcBef>
              <a:spcAft>
                <a:spcPts val="0"/>
              </a:spcAft>
              <a:buSzPts val="1200"/>
              <a:buFont typeface="Roboto Condensed Light"/>
              <a:buAutoNum type="romanLcPeriod"/>
              <a:defRPr/>
            </a:lvl6pPr>
            <a:lvl7pPr indent="-304800" lvl="6" marL="3200400" rtl="0">
              <a:lnSpc>
                <a:spcPct val="115000"/>
              </a:lnSpc>
              <a:spcBef>
                <a:spcPts val="0"/>
              </a:spcBef>
              <a:spcAft>
                <a:spcPts val="0"/>
              </a:spcAft>
              <a:buSzPts val="1200"/>
              <a:buFont typeface="Roboto Condensed Light"/>
              <a:buAutoNum type="arabicPeriod"/>
              <a:defRPr/>
            </a:lvl7pPr>
            <a:lvl8pPr indent="-304800" lvl="7" marL="3657600" rtl="0">
              <a:lnSpc>
                <a:spcPct val="115000"/>
              </a:lnSpc>
              <a:spcBef>
                <a:spcPts val="0"/>
              </a:spcBef>
              <a:spcAft>
                <a:spcPts val="0"/>
              </a:spcAft>
              <a:buSzPts val="1200"/>
              <a:buFont typeface="Roboto Condensed Light"/>
              <a:buAutoNum type="alphaLcPeriod"/>
              <a:defRPr/>
            </a:lvl8pPr>
            <a:lvl9pPr indent="-304800" lvl="8" marL="4114800" rtl="0">
              <a:lnSpc>
                <a:spcPct val="115000"/>
              </a:lnSpc>
              <a:spcBef>
                <a:spcPts val="0"/>
              </a:spcBef>
              <a:spcAft>
                <a:spcPts val="0"/>
              </a:spcAft>
              <a:buSzPts val="1200"/>
              <a:buFont typeface="Roboto Condensed Light"/>
              <a:buAutoNum type="romanLcPeriod"/>
              <a:defRPr/>
            </a:lvl9pPr>
          </a:lstStyle>
          <a:p/>
        </p:txBody>
      </p:sp>
      <p:grpSp>
        <p:nvGrpSpPr>
          <p:cNvPr id="64" name="Google Shape;64;p4"/>
          <p:cNvGrpSpPr/>
          <p:nvPr/>
        </p:nvGrpSpPr>
        <p:grpSpPr>
          <a:xfrm>
            <a:off x="56737" y="-41563"/>
            <a:ext cx="9024232" cy="5185053"/>
            <a:chOff x="56737" y="-41563"/>
            <a:chExt cx="9024232" cy="5185053"/>
          </a:xfrm>
        </p:grpSpPr>
        <p:sp>
          <p:nvSpPr>
            <p:cNvPr id="65" name="Google Shape;65;p4"/>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5"/>
          <p:cNvSpPr txBox="1"/>
          <p:nvPr>
            <p:ph idx="1" type="subTitle"/>
          </p:nvPr>
        </p:nvSpPr>
        <p:spPr>
          <a:xfrm>
            <a:off x="1290750" y="2531450"/>
            <a:ext cx="2907600" cy="479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500">
                <a:solidFill>
                  <a:schemeClr val="dk2"/>
                </a:solidFill>
                <a:latin typeface="Bubblegum Sans"/>
                <a:ea typeface="Bubblegum Sans"/>
                <a:cs typeface="Bubblegum Sans"/>
                <a:sym typeface="Bubblegum Sa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82" name="Google Shape;82;p5"/>
          <p:cNvSpPr txBox="1"/>
          <p:nvPr>
            <p:ph idx="2" type="subTitle"/>
          </p:nvPr>
        </p:nvSpPr>
        <p:spPr>
          <a:xfrm>
            <a:off x="4945625" y="2531450"/>
            <a:ext cx="2907600" cy="47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500">
                <a:solidFill>
                  <a:schemeClr val="dk2"/>
                </a:solidFill>
                <a:latin typeface="Bubblegum Sans"/>
                <a:ea typeface="Bubblegum Sans"/>
                <a:cs typeface="Bubblegum Sans"/>
                <a:sym typeface="Bubblegum Sans"/>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83" name="Google Shape;83;p5"/>
          <p:cNvSpPr txBox="1"/>
          <p:nvPr>
            <p:ph idx="3" type="subTitle"/>
          </p:nvPr>
        </p:nvSpPr>
        <p:spPr>
          <a:xfrm>
            <a:off x="1290750" y="3016850"/>
            <a:ext cx="2907600" cy="92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5"/>
          <p:cNvSpPr txBox="1"/>
          <p:nvPr>
            <p:ph idx="4" type="subTitle"/>
          </p:nvPr>
        </p:nvSpPr>
        <p:spPr>
          <a:xfrm>
            <a:off x="4945625" y="3016850"/>
            <a:ext cx="2907600" cy="92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 name="Google Shape;85;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6" name="Google Shape;86;p5"/>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3" name="Google Shape;103;p6"/>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7"/>
          <p:cNvSpPr txBox="1"/>
          <p:nvPr>
            <p:ph type="title"/>
          </p:nvPr>
        </p:nvSpPr>
        <p:spPr>
          <a:xfrm>
            <a:off x="715100" y="673675"/>
            <a:ext cx="3639600" cy="12828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0" name="Google Shape;120;p7"/>
          <p:cNvSpPr txBox="1"/>
          <p:nvPr>
            <p:ph idx="1" type="body"/>
          </p:nvPr>
        </p:nvSpPr>
        <p:spPr>
          <a:xfrm>
            <a:off x="715100" y="2190625"/>
            <a:ext cx="3584700" cy="2013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121" name="Google Shape;121;p7"/>
          <p:cNvSpPr/>
          <p:nvPr/>
        </p:nvSpPr>
        <p:spPr>
          <a:xfrm flipH="1" rot="10430542">
            <a:off x="7893665"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rot="10541676">
            <a:off x="152302"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flipH="1">
            <a:off x="8863753"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flipH="1">
            <a:off x="8664815"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flipH="1">
            <a:off x="8381865"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flipH="1">
            <a:off x="8661403"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flipH="1">
            <a:off x="7737478"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flipH="1">
            <a:off x="8619028"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flipH="1">
            <a:off x="1023478"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flipH="1">
            <a:off x="8828265"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flipH="1">
            <a:off x="298279"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flipH="1">
            <a:off x="59884"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flipH="1">
            <a:off x="462665"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flipH="1">
            <a:off x="875903"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flipH="1">
            <a:off x="459253"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8"/>
          <p:cNvSpPr txBox="1"/>
          <p:nvPr>
            <p:ph type="title"/>
          </p:nvPr>
        </p:nvSpPr>
        <p:spPr>
          <a:xfrm>
            <a:off x="715100" y="794950"/>
            <a:ext cx="6367800" cy="25293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138" name="Google Shape;138;p8"/>
          <p:cNvGrpSpPr/>
          <p:nvPr/>
        </p:nvGrpSpPr>
        <p:grpSpPr>
          <a:xfrm flipH="1">
            <a:off x="66950" y="-104090"/>
            <a:ext cx="8991332" cy="5287456"/>
            <a:chOff x="66950" y="-104090"/>
            <a:chExt cx="8991332" cy="5287456"/>
          </a:xfrm>
        </p:grpSpPr>
        <p:sp>
          <p:nvSpPr>
            <p:cNvPr id="139" name="Google Shape;139;p8"/>
            <p:cNvSpPr/>
            <p:nvPr/>
          </p:nvSpPr>
          <p:spPr>
            <a:xfrm>
              <a:off x="66950" y="693450"/>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1197538" y="883775"/>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231325" y="330985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3412913" y="5544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669325" y="11931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241925" y="2653325"/>
              <a:ext cx="45775" cy="38875"/>
            </a:xfrm>
            <a:custGeom>
              <a:rect b="b" l="l" r="r" t="t"/>
              <a:pathLst>
                <a:path extrusionOk="0" h="1555" w="1831">
                  <a:moveTo>
                    <a:pt x="1051" y="1"/>
                  </a:moveTo>
                  <a:cubicBezTo>
                    <a:pt x="356" y="1"/>
                    <a:pt x="0" y="831"/>
                    <a:pt x="492" y="1322"/>
                  </a:cubicBezTo>
                  <a:cubicBezTo>
                    <a:pt x="652" y="1483"/>
                    <a:pt x="850" y="1555"/>
                    <a:pt x="1045" y="1555"/>
                  </a:cubicBezTo>
                  <a:cubicBezTo>
                    <a:pt x="1446" y="1555"/>
                    <a:pt x="1830" y="1248"/>
                    <a:pt x="1830" y="780"/>
                  </a:cubicBezTo>
                  <a:cubicBezTo>
                    <a:pt x="1830" y="340"/>
                    <a:pt x="1474" y="1"/>
                    <a:pt x="1051"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1838788" y="7893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321550" y="4713025"/>
              <a:ext cx="174550" cy="171350"/>
            </a:xfrm>
            <a:custGeom>
              <a:rect b="b" l="l" r="r" t="t"/>
              <a:pathLst>
                <a:path extrusionOk="0" h="6854" w="6982">
                  <a:moveTo>
                    <a:pt x="3482" y="1"/>
                  </a:moveTo>
                  <a:cubicBezTo>
                    <a:pt x="3377" y="1"/>
                    <a:pt x="3271" y="73"/>
                    <a:pt x="3271" y="217"/>
                  </a:cubicBezTo>
                  <a:lnTo>
                    <a:pt x="3271" y="2910"/>
                  </a:lnTo>
                  <a:lnTo>
                    <a:pt x="1932" y="1555"/>
                  </a:lnTo>
                  <a:lnTo>
                    <a:pt x="1373" y="996"/>
                  </a:lnTo>
                  <a:cubicBezTo>
                    <a:pt x="1326" y="949"/>
                    <a:pt x="1273" y="929"/>
                    <a:pt x="1223" y="929"/>
                  </a:cubicBezTo>
                  <a:cubicBezTo>
                    <a:pt x="1056" y="929"/>
                    <a:pt x="912" y="1145"/>
                    <a:pt x="1068" y="1301"/>
                  </a:cubicBezTo>
                  <a:lnTo>
                    <a:pt x="2610" y="2843"/>
                  </a:lnTo>
                  <a:lnTo>
                    <a:pt x="2983" y="3215"/>
                  </a:lnTo>
                  <a:lnTo>
                    <a:pt x="272" y="3215"/>
                  </a:lnTo>
                  <a:cubicBezTo>
                    <a:pt x="1" y="3215"/>
                    <a:pt x="1" y="3639"/>
                    <a:pt x="272" y="3639"/>
                  </a:cubicBezTo>
                  <a:lnTo>
                    <a:pt x="2983" y="3639"/>
                  </a:lnTo>
                  <a:lnTo>
                    <a:pt x="1627" y="4994"/>
                  </a:lnTo>
                  <a:lnTo>
                    <a:pt x="1068" y="5553"/>
                  </a:lnTo>
                  <a:cubicBezTo>
                    <a:pt x="910" y="5699"/>
                    <a:pt x="1060" y="5917"/>
                    <a:pt x="1231" y="5917"/>
                  </a:cubicBezTo>
                  <a:cubicBezTo>
                    <a:pt x="1279" y="5917"/>
                    <a:pt x="1329" y="5899"/>
                    <a:pt x="1373" y="5858"/>
                  </a:cubicBezTo>
                  <a:lnTo>
                    <a:pt x="2898" y="4317"/>
                  </a:lnTo>
                  <a:lnTo>
                    <a:pt x="3271" y="3944"/>
                  </a:lnTo>
                  <a:lnTo>
                    <a:pt x="3271" y="6638"/>
                  </a:lnTo>
                  <a:cubicBezTo>
                    <a:pt x="3271" y="6782"/>
                    <a:pt x="3377" y="6854"/>
                    <a:pt x="3482" y="6854"/>
                  </a:cubicBezTo>
                  <a:cubicBezTo>
                    <a:pt x="3588" y="6854"/>
                    <a:pt x="3694" y="6782"/>
                    <a:pt x="3694" y="6638"/>
                  </a:cubicBezTo>
                  <a:lnTo>
                    <a:pt x="3694" y="3927"/>
                  </a:lnTo>
                  <a:lnTo>
                    <a:pt x="5050" y="5282"/>
                  </a:lnTo>
                  <a:lnTo>
                    <a:pt x="5609" y="5841"/>
                  </a:lnTo>
                  <a:cubicBezTo>
                    <a:pt x="5656" y="5889"/>
                    <a:pt x="5709" y="5908"/>
                    <a:pt x="5759" y="5908"/>
                  </a:cubicBezTo>
                  <a:cubicBezTo>
                    <a:pt x="5926" y="5908"/>
                    <a:pt x="6070" y="5693"/>
                    <a:pt x="5914" y="5536"/>
                  </a:cubicBezTo>
                  <a:lnTo>
                    <a:pt x="4372" y="4012"/>
                  </a:lnTo>
                  <a:cubicBezTo>
                    <a:pt x="4253" y="3876"/>
                    <a:pt x="4118" y="3758"/>
                    <a:pt x="3999" y="3639"/>
                  </a:cubicBezTo>
                  <a:lnTo>
                    <a:pt x="6710" y="3639"/>
                  </a:lnTo>
                  <a:cubicBezTo>
                    <a:pt x="6981" y="3639"/>
                    <a:pt x="6981" y="3215"/>
                    <a:pt x="6710" y="3215"/>
                  </a:cubicBezTo>
                  <a:lnTo>
                    <a:pt x="3999" y="3215"/>
                  </a:lnTo>
                  <a:lnTo>
                    <a:pt x="5355" y="1860"/>
                  </a:lnTo>
                  <a:lnTo>
                    <a:pt x="5914" y="1301"/>
                  </a:lnTo>
                  <a:cubicBezTo>
                    <a:pt x="6070" y="1145"/>
                    <a:pt x="5926" y="929"/>
                    <a:pt x="5759" y="929"/>
                  </a:cubicBezTo>
                  <a:cubicBezTo>
                    <a:pt x="5709" y="929"/>
                    <a:pt x="5656" y="949"/>
                    <a:pt x="5609" y="996"/>
                  </a:cubicBezTo>
                  <a:lnTo>
                    <a:pt x="4067" y="2538"/>
                  </a:lnTo>
                  <a:lnTo>
                    <a:pt x="3694" y="2910"/>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627838" y="11230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365625" y="2922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1164975" y="4106125"/>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a:off x="7547450" y="2922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a:off x="1569800" y="3310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a:off x="241925" y="41061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277088" y="201840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rot="-10430720">
              <a:off x="221881" y="-14266"/>
              <a:ext cx="1788744" cy="2104238"/>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flipH="1" rot="4888273">
              <a:off x="8393816" y="4964255"/>
              <a:ext cx="164368" cy="158843"/>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flipH="1" rot="4888273">
              <a:off x="8367336" y="4176915"/>
              <a:ext cx="38973" cy="38573"/>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p:nvPr/>
          </p:nvSpPr>
          <p:spPr>
            <a:xfrm flipH="1" rot="4888273">
              <a:off x="7937750" y="4552421"/>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flipH="1" rot="4888273">
              <a:off x="8873343" y="4313034"/>
              <a:ext cx="174518" cy="171368"/>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8076708" y="24004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
            <p:cNvSpPr/>
            <p:nvPr/>
          </p:nvSpPr>
          <p:spPr>
            <a:xfrm>
              <a:off x="8768238" y="534988"/>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p:nvPr/>
          </p:nvSpPr>
          <p:spPr>
            <a:xfrm>
              <a:off x="6895571" y="4600702"/>
              <a:ext cx="270098" cy="275656"/>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
            <p:cNvSpPr/>
            <p:nvPr/>
          </p:nvSpPr>
          <p:spPr>
            <a:xfrm>
              <a:off x="7547447" y="4074435"/>
              <a:ext cx="143009" cy="22478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p:nvPr/>
          </p:nvSpPr>
          <p:spPr>
            <a:xfrm>
              <a:off x="8741579" y="17958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a:off x="8334769" y="2784612"/>
              <a:ext cx="104086" cy="104086"/>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p:nvPr/>
          </p:nvSpPr>
          <p:spPr>
            <a:xfrm>
              <a:off x="8845668" y="1129996"/>
              <a:ext cx="101955" cy="101955"/>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
            <p:cNvSpPr/>
            <p:nvPr/>
          </p:nvSpPr>
          <p:spPr>
            <a:xfrm>
              <a:off x="357845" y="2888699"/>
              <a:ext cx="101955" cy="101955"/>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p:nvPr/>
          </p:nvSpPr>
          <p:spPr>
            <a:xfrm>
              <a:off x="7547458" y="4557505"/>
              <a:ext cx="101955" cy="101976"/>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a:off x="802381" y="4411426"/>
              <a:ext cx="322831" cy="320763"/>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p:nvPr/>
          </p:nvSpPr>
          <p:spPr>
            <a:xfrm>
              <a:off x="7973762" y="351755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a:off x="8635505" y="2446599"/>
              <a:ext cx="275760" cy="250292"/>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a:off x="1164964" y="1087433"/>
              <a:ext cx="302314" cy="329203"/>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flipH="1" rot="4888273">
              <a:off x="8873751" y="471915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flipH="1" rot="4888273">
              <a:off x="8526642" y="3421929"/>
              <a:ext cx="166918" cy="161393"/>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flipH="1" rot="-10541904">
              <a:off x="7291977" y="3128482"/>
              <a:ext cx="1693904" cy="1994166"/>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a:off x="253296" y="3544280"/>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a:off x="1164979" y="484653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p:nvPr/>
          </p:nvSpPr>
          <p:spPr>
            <a:xfrm>
              <a:off x="8388725" y="109530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p:nvPr/>
          </p:nvSpPr>
          <p:spPr>
            <a:xfrm>
              <a:off x="2386162" y="11230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p:nvPr/>
          </p:nvSpPr>
          <p:spPr>
            <a:xfrm>
              <a:off x="7790350" y="59340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
            <p:cNvSpPr/>
            <p:nvPr/>
          </p:nvSpPr>
          <p:spPr>
            <a:xfrm flipH="1" rot="4888273">
              <a:off x="8517601" y="17860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
            <p:cNvSpPr/>
            <p:nvPr/>
          </p:nvSpPr>
          <p:spPr>
            <a:xfrm>
              <a:off x="1791850" y="48178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
            <p:cNvSpPr/>
            <p:nvPr/>
          </p:nvSpPr>
          <p:spPr>
            <a:xfrm>
              <a:off x="1589250" y="4589113"/>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
            <p:cNvSpPr/>
            <p:nvPr/>
          </p:nvSpPr>
          <p:spPr>
            <a:xfrm>
              <a:off x="8768238" y="1831063"/>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4" name="Shape 184"/>
        <p:cNvGrpSpPr/>
        <p:nvPr/>
      </p:nvGrpSpPr>
      <p:grpSpPr>
        <a:xfrm>
          <a:off x="0" y="0"/>
          <a:ext cx="0" cy="0"/>
          <a:chOff x="0" y="0"/>
          <a:chExt cx="0" cy="0"/>
        </a:xfrm>
      </p:grpSpPr>
      <p:sp>
        <p:nvSpPr>
          <p:cNvPr id="185" name="Google Shape;185;p9"/>
          <p:cNvSpPr txBox="1"/>
          <p:nvPr>
            <p:ph type="title"/>
          </p:nvPr>
        </p:nvSpPr>
        <p:spPr>
          <a:xfrm>
            <a:off x="1957150" y="1379688"/>
            <a:ext cx="5229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6" name="Google Shape;186;p9"/>
          <p:cNvSpPr txBox="1"/>
          <p:nvPr>
            <p:ph idx="1" type="subTitle"/>
          </p:nvPr>
        </p:nvSpPr>
        <p:spPr>
          <a:xfrm>
            <a:off x="2241550" y="2489588"/>
            <a:ext cx="4661100" cy="140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87" name="Google Shape;187;p9"/>
          <p:cNvGrpSpPr/>
          <p:nvPr/>
        </p:nvGrpSpPr>
        <p:grpSpPr>
          <a:xfrm flipH="1">
            <a:off x="66950" y="-104090"/>
            <a:ext cx="8991332" cy="5287456"/>
            <a:chOff x="66950" y="-104090"/>
            <a:chExt cx="8991332" cy="5287456"/>
          </a:xfrm>
        </p:grpSpPr>
        <p:sp>
          <p:nvSpPr>
            <p:cNvPr id="188" name="Google Shape;188;p9"/>
            <p:cNvSpPr/>
            <p:nvPr/>
          </p:nvSpPr>
          <p:spPr>
            <a:xfrm>
              <a:off x="66950" y="693450"/>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p:nvPr/>
          </p:nvSpPr>
          <p:spPr>
            <a:xfrm>
              <a:off x="1197538" y="883775"/>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p:nvPr/>
          </p:nvSpPr>
          <p:spPr>
            <a:xfrm>
              <a:off x="231325" y="330985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p:nvPr/>
          </p:nvSpPr>
          <p:spPr>
            <a:xfrm>
              <a:off x="3412913" y="5544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p:nvPr/>
          </p:nvSpPr>
          <p:spPr>
            <a:xfrm>
              <a:off x="669325" y="11931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p:nvPr/>
          </p:nvSpPr>
          <p:spPr>
            <a:xfrm>
              <a:off x="241925" y="2653325"/>
              <a:ext cx="45775" cy="38875"/>
            </a:xfrm>
            <a:custGeom>
              <a:rect b="b" l="l" r="r" t="t"/>
              <a:pathLst>
                <a:path extrusionOk="0" h="1555" w="1831">
                  <a:moveTo>
                    <a:pt x="1051" y="1"/>
                  </a:moveTo>
                  <a:cubicBezTo>
                    <a:pt x="356" y="1"/>
                    <a:pt x="0" y="831"/>
                    <a:pt x="492" y="1322"/>
                  </a:cubicBezTo>
                  <a:cubicBezTo>
                    <a:pt x="652" y="1483"/>
                    <a:pt x="850" y="1555"/>
                    <a:pt x="1045" y="1555"/>
                  </a:cubicBezTo>
                  <a:cubicBezTo>
                    <a:pt x="1446" y="1555"/>
                    <a:pt x="1830" y="1248"/>
                    <a:pt x="1830" y="780"/>
                  </a:cubicBezTo>
                  <a:cubicBezTo>
                    <a:pt x="1830" y="340"/>
                    <a:pt x="1474" y="1"/>
                    <a:pt x="1051"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
            <p:cNvSpPr/>
            <p:nvPr/>
          </p:nvSpPr>
          <p:spPr>
            <a:xfrm>
              <a:off x="1838788" y="7893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
            <p:cNvSpPr/>
            <p:nvPr/>
          </p:nvSpPr>
          <p:spPr>
            <a:xfrm>
              <a:off x="321550" y="4713025"/>
              <a:ext cx="174550" cy="171350"/>
            </a:xfrm>
            <a:custGeom>
              <a:rect b="b" l="l" r="r" t="t"/>
              <a:pathLst>
                <a:path extrusionOk="0" h="6854" w="6982">
                  <a:moveTo>
                    <a:pt x="3482" y="1"/>
                  </a:moveTo>
                  <a:cubicBezTo>
                    <a:pt x="3377" y="1"/>
                    <a:pt x="3271" y="73"/>
                    <a:pt x="3271" y="217"/>
                  </a:cubicBezTo>
                  <a:lnTo>
                    <a:pt x="3271" y="2910"/>
                  </a:lnTo>
                  <a:lnTo>
                    <a:pt x="1932" y="1555"/>
                  </a:lnTo>
                  <a:lnTo>
                    <a:pt x="1373" y="996"/>
                  </a:lnTo>
                  <a:cubicBezTo>
                    <a:pt x="1326" y="949"/>
                    <a:pt x="1273" y="929"/>
                    <a:pt x="1223" y="929"/>
                  </a:cubicBezTo>
                  <a:cubicBezTo>
                    <a:pt x="1056" y="929"/>
                    <a:pt x="912" y="1145"/>
                    <a:pt x="1068" y="1301"/>
                  </a:cubicBezTo>
                  <a:lnTo>
                    <a:pt x="2610" y="2843"/>
                  </a:lnTo>
                  <a:lnTo>
                    <a:pt x="2983" y="3215"/>
                  </a:lnTo>
                  <a:lnTo>
                    <a:pt x="272" y="3215"/>
                  </a:lnTo>
                  <a:cubicBezTo>
                    <a:pt x="1" y="3215"/>
                    <a:pt x="1" y="3639"/>
                    <a:pt x="272" y="3639"/>
                  </a:cubicBezTo>
                  <a:lnTo>
                    <a:pt x="2983" y="3639"/>
                  </a:lnTo>
                  <a:lnTo>
                    <a:pt x="1627" y="4994"/>
                  </a:lnTo>
                  <a:lnTo>
                    <a:pt x="1068" y="5553"/>
                  </a:lnTo>
                  <a:cubicBezTo>
                    <a:pt x="910" y="5699"/>
                    <a:pt x="1060" y="5917"/>
                    <a:pt x="1231" y="5917"/>
                  </a:cubicBezTo>
                  <a:cubicBezTo>
                    <a:pt x="1279" y="5917"/>
                    <a:pt x="1329" y="5899"/>
                    <a:pt x="1373" y="5858"/>
                  </a:cubicBezTo>
                  <a:lnTo>
                    <a:pt x="2898" y="4317"/>
                  </a:lnTo>
                  <a:lnTo>
                    <a:pt x="3271" y="3944"/>
                  </a:lnTo>
                  <a:lnTo>
                    <a:pt x="3271" y="6638"/>
                  </a:lnTo>
                  <a:cubicBezTo>
                    <a:pt x="3271" y="6782"/>
                    <a:pt x="3377" y="6854"/>
                    <a:pt x="3482" y="6854"/>
                  </a:cubicBezTo>
                  <a:cubicBezTo>
                    <a:pt x="3588" y="6854"/>
                    <a:pt x="3694" y="6782"/>
                    <a:pt x="3694" y="6638"/>
                  </a:cubicBezTo>
                  <a:lnTo>
                    <a:pt x="3694" y="3927"/>
                  </a:lnTo>
                  <a:lnTo>
                    <a:pt x="5050" y="5282"/>
                  </a:lnTo>
                  <a:lnTo>
                    <a:pt x="5609" y="5841"/>
                  </a:lnTo>
                  <a:cubicBezTo>
                    <a:pt x="5656" y="5889"/>
                    <a:pt x="5709" y="5908"/>
                    <a:pt x="5759" y="5908"/>
                  </a:cubicBezTo>
                  <a:cubicBezTo>
                    <a:pt x="5926" y="5908"/>
                    <a:pt x="6070" y="5693"/>
                    <a:pt x="5914" y="5536"/>
                  </a:cubicBezTo>
                  <a:lnTo>
                    <a:pt x="4372" y="4012"/>
                  </a:lnTo>
                  <a:cubicBezTo>
                    <a:pt x="4253" y="3876"/>
                    <a:pt x="4118" y="3758"/>
                    <a:pt x="3999" y="3639"/>
                  </a:cubicBezTo>
                  <a:lnTo>
                    <a:pt x="6710" y="3639"/>
                  </a:lnTo>
                  <a:cubicBezTo>
                    <a:pt x="6981" y="3639"/>
                    <a:pt x="6981" y="3215"/>
                    <a:pt x="6710" y="3215"/>
                  </a:cubicBezTo>
                  <a:lnTo>
                    <a:pt x="3999" y="3215"/>
                  </a:lnTo>
                  <a:lnTo>
                    <a:pt x="5355" y="1860"/>
                  </a:lnTo>
                  <a:lnTo>
                    <a:pt x="5914" y="1301"/>
                  </a:lnTo>
                  <a:cubicBezTo>
                    <a:pt x="6070" y="1145"/>
                    <a:pt x="5926" y="929"/>
                    <a:pt x="5759" y="929"/>
                  </a:cubicBezTo>
                  <a:cubicBezTo>
                    <a:pt x="5709" y="929"/>
                    <a:pt x="5656" y="949"/>
                    <a:pt x="5609" y="996"/>
                  </a:cubicBezTo>
                  <a:lnTo>
                    <a:pt x="4067" y="2538"/>
                  </a:lnTo>
                  <a:lnTo>
                    <a:pt x="3694" y="2910"/>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627838" y="11230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
            <p:cNvSpPr/>
            <p:nvPr/>
          </p:nvSpPr>
          <p:spPr>
            <a:xfrm>
              <a:off x="365625" y="2922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
            <p:cNvSpPr/>
            <p:nvPr/>
          </p:nvSpPr>
          <p:spPr>
            <a:xfrm>
              <a:off x="1164975" y="4106125"/>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
            <p:cNvSpPr/>
            <p:nvPr/>
          </p:nvSpPr>
          <p:spPr>
            <a:xfrm>
              <a:off x="7547450" y="29225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
            <p:cNvSpPr/>
            <p:nvPr/>
          </p:nvSpPr>
          <p:spPr>
            <a:xfrm>
              <a:off x="1569800" y="3310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
            <p:cNvSpPr/>
            <p:nvPr/>
          </p:nvSpPr>
          <p:spPr>
            <a:xfrm>
              <a:off x="241925" y="410612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
            <p:cNvSpPr/>
            <p:nvPr/>
          </p:nvSpPr>
          <p:spPr>
            <a:xfrm>
              <a:off x="277088" y="201840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
            <p:cNvSpPr/>
            <p:nvPr/>
          </p:nvSpPr>
          <p:spPr>
            <a:xfrm rot="-10430720">
              <a:off x="221881" y="-14266"/>
              <a:ext cx="1788744" cy="2104238"/>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flipH="1" rot="4888273">
              <a:off x="8393816" y="4964255"/>
              <a:ext cx="164368" cy="158843"/>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
            <p:cNvSpPr/>
            <p:nvPr/>
          </p:nvSpPr>
          <p:spPr>
            <a:xfrm flipH="1" rot="4888273">
              <a:off x="8367336" y="4176915"/>
              <a:ext cx="38973" cy="38573"/>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
            <p:cNvSpPr/>
            <p:nvPr/>
          </p:nvSpPr>
          <p:spPr>
            <a:xfrm flipH="1" rot="4888273">
              <a:off x="7937750" y="4552421"/>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9"/>
            <p:cNvSpPr/>
            <p:nvPr/>
          </p:nvSpPr>
          <p:spPr>
            <a:xfrm flipH="1" rot="4888273">
              <a:off x="8873343" y="4313034"/>
              <a:ext cx="174518" cy="171368"/>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8076708" y="24004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a:off x="8768238" y="534988"/>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p:nvPr/>
          </p:nvSpPr>
          <p:spPr>
            <a:xfrm>
              <a:off x="6895571" y="4600702"/>
              <a:ext cx="270098" cy="275656"/>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a:off x="7547447" y="4074435"/>
              <a:ext cx="143009" cy="22478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
            <p:cNvSpPr/>
            <p:nvPr/>
          </p:nvSpPr>
          <p:spPr>
            <a:xfrm>
              <a:off x="8741579" y="17958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a:off x="8334769" y="2784612"/>
              <a:ext cx="104086" cy="104086"/>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a:off x="8845668" y="1129996"/>
              <a:ext cx="101955" cy="101955"/>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p:nvPr/>
          </p:nvSpPr>
          <p:spPr>
            <a:xfrm>
              <a:off x="357845" y="2888699"/>
              <a:ext cx="101955" cy="101955"/>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p:nvPr/>
          </p:nvSpPr>
          <p:spPr>
            <a:xfrm>
              <a:off x="7547458" y="4557505"/>
              <a:ext cx="101955" cy="101976"/>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a:off x="802381" y="4411426"/>
              <a:ext cx="322831" cy="320763"/>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a:off x="7973762" y="351755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
            <p:cNvSpPr/>
            <p:nvPr/>
          </p:nvSpPr>
          <p:spPr>
            <a:xfrm>
              <a:off x="8635505" y="2446599"/>
              <a:ext cx="275760" cy="250292"/>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1164964" y="1087433"/>
              <a:ext cx="302314" cy="329203"/>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flipH="1" rot="4888273">
              <a:off x="8873751" y="471915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flipH="1" rot="4888273">
              <a:off x="8526642" y="3421929"/>
              <a:ext cx="166918" cy="161393"/>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flipH="1" rot="-10541904">
              <a:off x="7291977" y="3128482"/>
              <a:ext cx="1693904" cy="1994166"/>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253296" y="3544280"/>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1164979" y="4846537"/>
              <a:ext cx="104086" cy="104086"/>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8388725" y="1095300"/>
              <a:ext cx="174525" cy="171350"/>
            </a:xfrm>
            <a:custGeom>
              <a:rect b="b" l="l" r="r" t="t"/>
              <a:pathLst>
                <a:path extrusionOk="0" h="6854" w="6981">
                  <a:moveTo>
                    <a:pt x="3482" y="0"/>
                  </a:moveTo>
                  <a:cubicBezTo>
                    <a:pt x="3376" y="0"/>
                    <a:pt x="3270" y="72"/>
                    <a:pt x="3270" y="216"/>
                  </a:cubicBezTo>
                  <a:lnTo>
                    <a:pt x="3270" y="2910"/>
                  </a:lnTo>
                  <a:lnTo>
                    <a:pt x="1932" y="1572"/>
                  </a:lnTo>
                  <a:lnTo>
                    <a:pt x="1373" y="1013"/>
                  </a:lnTo>
                  <a:cubicBezTo>
                    <a:pt x="1325" y="965"/>
                    <a:pt x="1272" y="945"/>
                    <a:pt x="1221" y="945"/>
                  </a:cubicBezTo>
                  <a:cubicBezTo>
                    <a:pt x="1054" y="945"/>
                    <a:pt x="912" y="1158"/>
                    <a:pt x="1068" y="1301"/>
                  </a:cubicBezTo>
                  <a:lnTo>
                    <a:pt x="2609" y="2842"/>
                  </a:lnTo>
                  <a:lnTo>
                    <a:pt x="2982" y="3215"/>
                  </a:lnTo>
                  <a:lnTo>
                    <a:pt x="271" y="3215"/>
                  </a:lnTo>
                  <a:cubicBezTo>
                    <a:pt x="0" y="3215"/>
                    <a:pt x="0" y="3639"/>
                    <a:pt x="271" y="3639"/>
                  </a:cubicBezTo>
                  <a:lnTo>
                    <a:pt x="2982" y="3639"/>
                  </a:lnTo>
                  <a:lnTo>
                    <a:pt x="1627" y="4994"/>
                  </a:lnTo>
                  <a:lnTo>
                    <a:pt x="1068" y="5553"/>
                  </a:lnTo>
                  <a:cubicBezTo>
                    <a:pt x="909" y="5699"/>
                    <a:pt x="1060" y="5916"/>
                    <a:pt x="1230" y="5916"/>
                  </a:cubicBezTo>
                  <a:cubicBezTo>
                    <a:pt x="1278" y="5916"/>
                    <a:pt x="1328" y="5899"/>
                    <a:pt x="1373" y="5858"/>
                  </a:cubicBezTo>
                  <a:lnTo>
                    <a:pt x="2897" y="4316"/>
                  </a:lnTo>
                  <a:lnTo>
                    <a:pt x="3270" y="3944"/>
                  </a:lnTo>
                  <a:lnTo>
                    <a:pt x="3270" y="6638"/>
                  </a:lnTo>
                  <a:cubicBezTo>
                    <a:pt x="3270" y="6782"/>
                    <a:pt x="3376" y="6854"/>
                    <a:pt x="3482" y="6854"/>
                  </a:cubicBezTo>
                  <a:cubicBezTo>
                    <a:pt x="3588" y="6854"/>
                    <a:pt x="3694" y="6782"/>
                    <a:pt x="3694" y="6638"/>
                  </a:cubicBezTo>
                  <a:lnTo>
                    <a:pt x="3694" y="3944"/>
                  </a:lnTo>
                  <a:lnTo>
                    <a:pt x="5049" y="5299"/>
                  </a:lnTo>
                  <a:lnTo>
                    <a:pt x="5608" y="5858"/>
                  </a:lnTo>
                  <a:cubicBezTo>
                    <a:pt x="5653" y="5899"/>
                    <a:pt x="5702" y="5916"/>
                    <a:pt x="5750" y="5916"/>
                  </a:cubicBezTo>
                  <a:cubicBezTo>
                    <a:pt x="5921" y="5916"/>
                    <a:pt x="6072" y="5699"/>
                    <a:pt x="5913" y="5553"/>
                  </a:cubicBezTo>
                  <a:lnTo>
                    <a:pt x="4371" y="4011"/>
                  </a:lnTo>
                  <a:lnTo>
                    <a:pt x="3999" y="3639"/>
                  </a:lnTo>
                  <a:lnTo>
                    <a:pt x="6692" y="3639"/>
                  </a:lnTo>
                  <a:cubicBezTo>
                    <a:pt x="6980" y="3639"/>
                    <a:pt x="6980" y="3215"/>
                    <a:pt x="6709" y="3215"/>
                  </a:cubicBezTo>
                  <a:lnTo>
                    <a:pt x="3999" y="3215"/>
                  </a:lnTo>
                  <a:lnTo>
                    <a:pt x="5354" y="1860"/>
                  </a:lnTo>
                  <a:lnTo>
                    <a:pt x="5913" y="1301"/>
                  </a:lnTo>
                  <a:cubicBezTo>
                    <a:pt x="6069" y="1158"/>
                    <a:pt x="5926" y="945"/>
                    <a:pt x="5760" y="945"/>
                  </a:cubicBezTo>
                  <a:cubicBezTo>
                    <a:pt x="5709" y="945"/>
                    <a:pt x="5656" y="965"/>
                    <a:pt x="5608" y="1013"/>
                  </a:cubicBezTo>
                  <a:lnTo>
                    <a:pt x="4066" y="2538"/>
                  </a:lnTo>
                  <a:lnTo>
                    <a:pt x="3694" y="2910"/>
                  </a:lnTo>
                  <a:lnTo>
                    <a:pt x="3694" y="216"/>
                  </a:lnTo>
                  <a:cubicBezTo>
                    <a:pt x="3694" y="72"/>
                    <a:pt x="3588" y="0"/>
                    <a:pt x="3482"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2386162" y="112302"/>
              <a:ext cx="330332" cy="32921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7790350" y="593400"/>
              <a:ext cx="45775" cy="38875"/>
            </a:xfrm>
            <a:custGeom>
              <a:rect b="b" l="l" r="r" t="t"/>
              <a:pathLst>
                <a:path extrusionOk="0" h="1555" w="1831">
                  <a:moveTo>
                    <a:pt x="1051" y="0"/>
                  </a:moveTo>
                  <a:cubicBezTo>
                    <a:pt x="357" y="0"/>
                    <a:pt x="1" y="831"/>
                    <a:pt x="492" y="1322"/>
                  </a:cubicBezTo>
                  <a:cubicBezTo>
                    <a:pt x="653" y="1482"/>
                    <a:pt x="851" y="1554"/>
                    <a:pt x="1045" y="1554"/>
                  </a:cubicBezTo>
                  <a:cubicBezTo>
                    <a:pt x="1446" y="1554"/>
                    <a:pt x="1831" y="1248"/>
                    <a:pt x="1831" y="780"/>
                  </a:cubicBezTo>
                  <a:cubicBezTo>
                    <a:pt x="1831" y="339"/>
                    <a:pt x="1475" y="0"/>
                    <a:pt x="105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flipH="1" rot="4888273">
              <a:off x="8517601" y="178609"/>
              <a:ext cx="45773" cy="38773"/>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p:nvPr/>
          </p:nvSpPr>
          <p:spPr>
            <a:xfrm>
              <a:off x="1791850" y="48178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a:off x="1589250" y="4589113"/>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8768238" y="1831063"/>
              <a:ext cx="143030" cy="224782"/>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3" name="Shape 233"/>
        <p:cNvGrpSpPr/>
        <p:nvPr/>
      </p:nvGrpSpPr>
      <p:grpSpPr>
        <a:xfrm>
          <a:off x="0" y="0"/>
          <a:ext cx="0" cy="0"/>
          <a:chOff x="0" y="0"/>
          <a:chExt cx="0" cy="0"/>
        </a:xfrm>
      </p:grpSpPr>
      <p:sp>
        <p:nvSpPr>
          <p:cNvPr id="234" name="Google Shape;234;p10"/>
          <p:cNvSpPr txBox="1"/>
          <p:nvPr>
            <p:ph type="title"/>
          </p:nvPr>
        </p:nvSpPr>
        <p:spPr>
          <a:xfrm>
            <a:off x="3581950" y="1509750"/>
            <a:ext cx="4847100" cy="2124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sz="39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235" name="Google Shape;235;p10"/>
          <p:cNvGrpSpPr/>
          <p:nvPr/>
        </p:nvGrpSpPr>
        <p:grpSpPr>
          <a:xfrm>
            <a:off x="56737" y="-41563"/>
            <a:ext cx="9024232" cy="5185053"/>
            <a:chOff x="56737" y="-41563"/>
            <a:chExt cx="9024232" cy="5185053"/>
          </a:xfrm>
        </p:grpSpPr>
        <p:sp>
          <p:nvSpPr>
            <p:cNvPr id="236" name="Google Shape;236;p10"/>
            <p:cNvSpPr/>
            <p:nvPr/>
          </p:nvSpPr>
          <p:spPr>
            <a:xfrm rot="-10430542">
              <a:off x="124340" y="14848"/>
              <a:ext cx="1122848" cy="1320893"/>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
            <p:cNvSpPr/>
            <p:nvPr/>
          </p:nvSpPr>
          <p:spPr>
            <a:xfrm flipH="1" rot="-10541676">
              <a:off x="7869245" y="3785620"/>
              <a:ext cx="1119306" cy="1317715"/>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p:nvPr/>
          </p:nvSpPr>
          <p:spPr>
            <a:xfrm>
              <a:off x="112725" y="118563"/>
              <a:ext cx="164375" cy="158850"/>
            </a:xfrm>
            <a:custGeom>
              <a:rect b="b" l="l" r="r" t="t"/>
              <a:pathLst>
                <a:path extrusionOk="0" h="6354" w="6575">
                  <a:moveTo>
                    <a:pt x="5202" y="0"/>
                  </a:moveTo>
                  <a:lnTo>
                    <a:pt x="3287" y="1999"/>
                  </a:lnTo>
                  <a:lnTo>
                    <a:pt x="1068" y="949"/>
                  </a:lnTo>
                  <a:lnTo>
                    <a:pt x="2118" y="2745"/>
                  </a:lnTo>
                  <a:lnTo>
                    <a:pt x="1" y="3388"/>
                  </a:lnTo>
                  <a:lnTo>
                    <a:pt x="2017" y="4015"/>
                  </a:lnTo>
                  <a:lnTo>
                    <a:pt x="1390" y="5608"/>
                  </a:lnTo>
                  <a:lnTo>
                    <a:pt x="1390" y="5608"/>
                  </a:lnTo>
                  <a:lnTo>
                    <a:pt x="3084" y="4541"/>
                  </a:lnTo>
                  <a:lnTo>
                    <a:pt x="4355" y="6353"/>
                  </a:lnTo>
                  <a:lnTo>
                    <a:pt x="4456" y="4439"/>
                  </a:lnTo>
                  <a:lnTo>
                    <a:pt x="6574" y="4659"/>
                  </a:lnTo>
                  <a:lnTo>
                    <a:pt x="6574" y="4659"/>
                  </a:lnTo>
                  <a:lnTo>
                    <a:pt x="4236" y="2745"/>
                  </a:lnTo>
                  <a:lnTo>
                    <a:pt x="520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
            <p:cNvSpPr/>
            <p:nvPr/>
          </p:nvSpPr>
          <p:spPr>
            <a:xfrm>
              <a:off x="437063" y="855738"/>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p:nvPr/>
          </p:nvSpPr>
          <p:spPr>
            <a:xfrm>
              <a:off x="719988" y="476800"/>
              <a:ext cx="39000" cy="39000"/>
            </a:xfrm>
            <a:custGeom>
              <a:rect b="b" l="l" r="r" t="t"/>
              <a:pathLst>
                <a:path extrusionOk="0" h="1560" w="1560">
                  <a:moveTo>
                    <a:pt x="780" y="1"/>
                  </a:moveTo>
                  <a:cubicBezTo>
                    <a:pt x="356" y="1"/>
                    <a:pt x="0" y="340"/>
                    <a:pt x="0" y="780"/>
                  </a:cubicBezTo>
                  <a:cubicBezTo>
                    <a:pt x="0" y="1204"/>
                    <a:pt x="356" y="1559"/>
                    <a:pt x="780" y="1559"/>
                  </a:cubicBezTo>
                  <a:cubicBezTo>
                    <a:pt x="1220" y="1559"/>
                    <a:pt x="1559" y="1204"/>
                    <a:pt x="1559" y="780"/>
                  </a:cubicBezTo>
                  <a:cubicBezTo>
                    <a:pt x="1559" y="340"/>
                    <a:pt x="1220" y="1"/>
                    <a:pt x="78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433675" y="11857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
            <p:cNvSpPr/>
            <p:nvPr/>
          </p:nvSpPr>
          <p:spPr>
            <a:xfrm>
              <a:off x="1228850" y="159650"/>
              <a:ext cx="174525" cy="171375"/>
            </a:xfrm>
            <a:custGeom>
              <a:rect b="b" l="l" r="r" t="t"/>
              <a:pathLst>
                <a:path extrusionOk="0" h="6855" w="6981">
                  <a:moveTo>
                    <a:pt x="3482" y="1"/>
                  </a:moveTo>
                  <a:cubicBezTo>
                    <a:pt x="3376" y="1"/>
                    <a:pt x="3270" y="73"/>
                    <a:pt x="3270" y="217"/>
                  </a:cubicBezTo>
                  <a:lnTo>
                    <a:pt x="3270" y="2911"/>
                  </a:lnTo>
                  <a:lnTo>
                    <a:pt x="1932" y="1572"/>
                  </a:lnTo>
                  <a:lnTo>
                    <a:pt x="1373" y="1013"/>
                  </a:lnTo>
                  <a:cubicBezTo>
                    <a:pt x="1325" y="966"/>
                    <a:pt x="1272" y="946"/>
                    <a:pt x="1221" y="946"/>
                  </a:cubicBezTo>
                  <a:cubicBezTo>
                    <a:pt x="1055" y="946"/>
                    <a:pt x="912" y="1158"/>
                    <a:pt x="1068" y="1301"/>
                  </a:cubicBezTo>
                  <a:lnTo>
                    <a:pt x="2609" y="2860"/>
                  </a:lnTo>
                  <a:lnTo>
                    <a:pt x="2982" y="3233"/>
                  </a:lnTo>
                  <a:lnTo>
                    <a:pt x="271" y="3233"/>
                  </a:lnTo>
                  <a:cubicBezTo>
                    <a:pt x="0" y="3233"/>
                    <a:pt x="0" y="3656"/>
                    <a:pt x="271" y="3656"/>
                  </a:cubicBezTo>
                  <a:lnTo>
                    <a:pt x="2982" y="3656"/>
                  </a:lnTo>
                  <a:lnTo>
                    <a:pt x="1627" y="4995"/>
                  </a:lnTo>
                  <a:lnTo>
                    <a:pt x="1068" y="5554"/>
                  </a:lnTo>
                  <a:cubicBezTo>
                    <a:pt x="912" y="5710"/>
                    <a:pt x="1055" y="5926"/>
                    <a:pt x="1222" y="5926"/>
                  </a:cubicBezTo>
                  <a:cubicBezTo>
                    <a:pt x="1273" y="5926"/>
                    <a:pt x="1325" y="5906"/>
                    <a:pt x="1373" y="5859"/>
                  </a:cubicBezTo>
                  <a:lnTo>
                    <a:pt x="2897" y="4317"/>
                  </a:lnTo>
                  <a:lnTo>
                    <a:pt x="3270" y="3944"/>
                  </a:lnTo>
                  <a:lnTo>
                    <a:pt x="3270" y="6638"/>
                  </a:lnTo>
                  <a:cubicBezTo>
                    <a:pt x="3270" y="6782"/>
                    <a:pt x="3376" y="6854"/>
                    <a:pt x="3482" y="6854"/>
                  </a:cubicBezTo>
                  <a:cubicBezTo>
                    <a:pt x="3588" y="6854"/>
                    <a:pt x="3694" y="6782"/>
                    <a:pt x="3694" y="6638"/>
                  </a:cubicBezTo>
                  <a:lnTo>
                    <a:pt x="3694" y="3944"/>
                  </a:lnTo>
                  <a:cubicBezTo>
                    <a:pt x="4151" y="4385"/>
                    <a:pt x="4592" y="4842"/>
                    <a:pt x="5049" y="5300"/>
                  </a:cubicBezTo>
                  <a:lnTo>
                    <a:pt x="5608" y="5859"/>
                  </a:lnTo>
                  <a:cubicBezTo>
                    <a:pt x="5653" y="5900"/>
                    <a:pt x="5702" y="5917"/>
                    <a:pt x="5750" y="5917"/>
                  </a:cubicBezTo>
                  <a:cubicBezTo>
                    <a:pt x="5921" y="5917"/>
                    <a:pt x="6072" y="5699"/>
                    <a:pt x="5913" y="5554"/>
                  </a:cubicBezTo>
                  <a:lnTo>
                    <a:pt x="4371" y="4012"/>
                  </a:lnTo>
                  <a:lnTo>
                    <a:pt x="3999" y="3639"/>
                  </a:lnTo>
                  <a:lnTo>
                    <a:pt x="6693" y="3639"/>
                  </a:lnTo>
                  <a:cubicBezTo>
                    <a:pt x="6981" y="3639"/>
                    <a:pt x="6981" y="3216"/>
                    <a:pt x="6709" y="3216"/>
                  </a:cubicBezTo>
                  <a:lnTo>
                    <a:pt x="3999" y="3216"/>
                  </a:lnTo>
                  <a:lnTo>
                    <a:pt x="5354" y="1860"/>
                  </a:lnTo>
                  <a:lnTo>
                    <a:pt x="5913" y="1301"/>
                  </a:lnTo>
                  <a:cubicBezTo>
                    <a:pt x="6069" y="1158"/>
                    <a:pt x="5926" y="946"/>
                    <a:pt x="5760" y="946"/>
                  </a:cubicBezTo>
                  <a:cubicBezTo>
                    <a:pt x="5709" y="946"/>
                    <a:pt x="5656" y="966"/>
                    <a:pt x="5608" y="1013"/>
                  </a:cubicBezTo>
                  <a:lnTo>
                    <a:pt x="4066" y="2538"/>
                  </a:lnTo>
                  <a:lnTo>
                    <a:pt x="3694" y="2911"/>
                  </a:lnTo>
                  <a:lnTo>
                    <a:pt x="3694" y="217"/>
                  </a:lnTo>
                  <a:cubicBezTo>
                    <a:pt x="3694" y="73"/>
                    <a:pt x="3588" y="1"/>
                    <a:pt x="3482"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0"/>
            <p:cNvSpPr/>
            <p:nvPr/>
          </p:nvSpPr>
          <p:spPr>
            <a:xfrm>
              <a:off x="476050" y="111700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p:nvPr/>
          </p:nvSpPr>
          <p:spPr>
            <a:xfrm>
              <a:off x="7950450" y="4663350"/>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p:nvPr/>
          </p:nvSpPr>
          <p:spPr>
            <a:xfrm>
              <a:off x="145663" y="1302375"/>
              <a:ext cx="166925" cy="161400"/>
            </a:xfrm>
            <a:custGeom>
              <a:rect b="b" l="l" r="r" t="t"/>
              <a:pathLst>
                <a:path extrusionOk="0" h="6456" w="6677">
                  <a:moveTo>
                    <a:pt x="4660" y="1"/>
                  </a:moveTo>
                  <a:lnTo>
                    <a:pt x="3186" y="2000"/>
                  </a:lnTo>
                  <a:lnTo>
                    <a:pt x="848" y="526"/>
                  </a:lnTo>
                  <a:lnTo>
                    <a:pt x="1814" y="2847"/>
                  </a:lnTo>
                  <a:lnTo>
                    <a:pt x="1" y="3813"/>
                  </a:lnTo>
                  <a:lnTo>
                    <a:pt x="2119" y="4338"/>
                  </a:lnTo>
                  <a:lnTo>
                    <a:pt x="1492" y="6456"/>
                  </a:lnTo>
                  <a:lnTo>
                    <a:pt x="3288" y="4761"/>
                  </a:lnTo>
                  <a:lnTo>
                    <a:pt x="4982" y="6456"/>
                  </a:lnTo>
                  <a:lnTo>
                    <a:pt x="4982" y="6456"/>
                  </a:lnTo>
                  <a:lnTo>
                    <a:pt x="4558" y="4118"/>
                  </a:lnTo>
                  <a:lnTo>
                    <a:pt x="6676" y="4439"/>
                  </a:lnTo>
                  <a:lnTo>
                    <a:pt x="4457" y="2965"/>
                  </a:lnTo>
                  <a:lnTo>
                    <a:pt x="4660" y="1"/>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
            <p:cNvSpPr/>
            <p:nvPr/>
          </p:nvSpPr>
          <p:spPr>
            <a:xfrm>
              <a:off x="8678195" y="3745479"/>
              <a:ext cx="164379" cy="179000"/>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8842578" y="4799097"/>
              <a:ext cx="238391" cy="237602"/>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8639213" y="4082313"/>
              <a:ext cx="38975" cy="38575"/>
            </a:xfrm>
            <a:custGeom>
              <a:rect b="b" l="l" r="r" t="t"/>
              <a:pathLst>
                <a:path extrusionOk="0" h="1543" w="1559">
                  <a:moveTo>
                    <a:pt x="779" y="1"/>
                  </a:moveTo>
                  <a:cubicBezTo>
                    <a:pt x="339" y="1"/>
                    <a:pt x="0" y="340"/>
                    <a:pt x="0" y="763"/>
                  </a:cubicBezTo>
                  <a:cubicBezTo>
                    <a:pt x="0" y="1204"/>
                    <a:pt x="339" y="1543"/>
                    <a:pt x="779" y="1543"/>
                  </a:cubicBezTo>
                  <a:cubicBezTo>
                    <a:pt x="1203" y="1543"/>
                    <a:pt x="1559" y="1204"/>
                    <a:pt x="1559" y="763"/>
                  </a:cubicBezTo>
                  <a:cubicBezTo>
                    <a:pt x="1559" y="340"/>
                    <a:pt x="1203" y="1"/>
                    <a:pt x="779"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8219175" y="4663350"/>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8635825" y="4997925"/>
              <a:ext cx="45775" cy="38775"/>
            </a:xfrm>
            <a:custGeom>
              <a:rect b="b" l="l" r="r" t="t"/>
              <a:pathLst>
                <a:path extrusionOk="0" h="1551" w="1831">
                  <a:moveTo>
                    <a:pt x="1080" y="1"/>
                  </a:moveTo>
                  <a:cubicBezTo>
                    <a:pt x="1071" y="1"/>
                    <a:pt x="1061" y="1"/>
                    <a:pt x="1051" y="1"/>
                  </a:cubicBezTo>
                  <a:cubicBezTo>
                    <a:pt x="357" y="1"/>
                    <a:pt x="1" y="831"/>
                    <a:pt x="492" y="1323"/>
                  </a:cubicBezTo>
                  <a:cubicBezTo>
                    <a:pt x="650" y="1480"/>
                    <a:pt x="844" y="1551"/>
                    <a:pt x="1035" y="1551"/>
                  </a:cubicBezTo>
                  <a:cubicBezTo>
                    <a:pt x="1440" y="1551"/>
                    <a:pt x="1831" y="1235"/>
                    <a:pt x="1831" y="764"/>
                  </a:cubicBezTo>
                  <a:cubicBezTo>
                    <a:pt x="1814" y="350"/>
                    <a:pt x="1490" y="1"/>
                    <a:pt x="1080"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1pPr>
            <a:lvl2pPr lvl="1"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2pPr>
            <a:lvl3pPr lvl="2"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3pPr>
            <a:lvl4pPr lvl="3"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4pPr>
            <a:lvl5pPr lvl="4"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5pPr>
            <a:lvl6pPr lvl="5"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6pPr>
            <a:lvl7pPr lvl="6"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7pPr>
            <a:lvl8pPr lvl="7"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8pPr>
            <a:lvl9pPr lvl="8" rtl="0">
              <a:spcBef>
                <a:spcPts val="0"/>
              </a:spcBef>
              <a:spcAft>
                <a:spcPts val="0"/>
              </a:spcAft>
              <a:buClr>
                <a:schemeClr val="dk2"/>
              </a:buClr>
              <a:buSzPts val="3500"/>
              <a:buFont typeface="Bubblegum Sans"/>
              <a:buNone/>
              <a:defRPr sz="3500">
                <a:solidFill>
                  <a:schemeClr val="dk2"/>
                </a:solidFill>
                <a:latin typeface="Bubblegum Sans"/>
                <a:ea typeface="Bubblegum Sans"/>
                <a:cs typeface="Bubblegum Sans"/>
                <a:sym typeface="Bubblegum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1pPr>
            <a:lvl2pPr indent="-317500" lvl="1" marL="9144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2pPr>
            <a:lvl3pPr indent="-317500" lvl="2" marL="13716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3pPr>
            <a:lvl4pPr indent="-317500" lvl="3" marL="18288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4pPr>
            <a:lvl5pPr indent="-317500" lvl="4" marL="22860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5pPr>
            <a:lvl6pPr indent="-317500" lvl="5" marL="27432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6pPr>
            <a:lvl7pPr indent="-317500" lvl="6" marL="32004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7pPr>
            <a:lvl8pPr indent="-317500" lvl="7" marL="3657600">
              <a:lnSpc>
                <a:spcPct val="115000"/>
              </a:lnSpc>
              <a:spcBef>
                <a:spcPts val="1600"/>
              </a:spcBef>
              <a:spcAft>
                <a:spcPts val="0"/>
              </a:spcAft>
              <a:buClr>
                <a:schemeClr val="lt2"/>
              </a:buClr>
              <a:buSzPts val="1400"/>
              <a:buFont typeface="Barlow Medium"/>
              <a:buChar char="○"/>
              <a:defRPr>
                <a:solidFill>
                  <a:schemeClr val="lt2"/>
                </a:solidFill>
                <a:latin typeface="Barlow Medium"/>
                <a:ea typeface="Barlow Medium"/>
                <a:cs typeface="Barlow Medium"/>
                <a:sym typeface="Barlow Medium"/>
              </a:defRPr>
            </a:lvl8pPr>
            <a:lvl9pPr indent="-317500" lvl="8" marL="4114800">
              <a:lnSpc>
                <a:spcPct val="115000"/>
              </a:lnSpc>
              <a:spcBef>
                <a:spcPts val="1600"/>
              </a:spcBef>
              <a:spcAft>
                <a:spcPts val="1600"/>
              </a:spcAft>
              <a:buClr>
                <a:schemeClr val="lt2"/>
              </a:buClr>
              <a:buSzPts val="1400"/>
              <a:buFont typeface="Barlow Medium"/>
              <a:buChar char="■"/>
              <a:defRPr>
                <a:solidFill>
                  <a:schemeClr val="lt2"/>
                </a:solidFill>
                <a:latin typeface="Barlow Medium"/>
                <a:ea typeface="Barlow Medium"/>
                <a:cs typeface="Barlow Medium"/>
                <a:sym typeface="Barlow Medium"/>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hyperlink" Target="mailto:sga@brynmawr.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3" name="Shape 593"/>
        <p:cNvGrpSpPr/>
        <p:nvPr/>
      </p:nvGrpSpPr>
      <p:grpSpPr>
        <a:xfrm>
          <a:off x="0" y="0"/>
          <a:ext cx="0" cy="0"/>
          <a:chOff x="0" y="0"/>
          <a:chExt cx="0" cy="0"/>
        </a:xfrm>
      </p:grpSpPr>
      <p:sp>
        <p:nvSpPr>
          <p:cNvPr id="594" name="Google Shape;594;p24"/>
          <p:cNvSpPr/>
          <p:nvPr/>
        </p:nvSpPr>
        <p:spPr>
          <a:xfrm flipH="1">
            <a:off x="2183762" y="3351500"/>
            <a:ext cx="4831463" cy="551862"/>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txBox="1"/>
          <p:nvPr>
            <p:ph type="ctrTitle"/>
          </p:nvPr>
        </p:nvSpPr>
        <p:spPr>
          <a:xfrm>
            <a:off x="1891050" y="1273938"/>
            <a:ext cx="5361900" cy="197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000">
                <a:solidFill>
                  <a:schemeClr val="lt2"/>
                </a:solidFill>
              </a:rPr>
              <a:t>SGA Assembly</a:t>
            </a:r>
            <a:endParaRPr sz="7000">
              <a:solidFill>
                <a:schemeClr val="lt2"/>
              </a:solidFill>
            </a:endParaRPr>
          </a:p>
          <a:p>
            <a:pPr indent="0" lvl="0" marL="0" rtl="0" algn="ctr">
              <a:spcBef>
                <a:spcPts val="0"/>
              </a:spcBef>
              <a:spcAft>
                <a:spcPts val="0"/>
              </a:spcAft>
              <a:buNone/>
            </a:pPr>
            <a:r>
              <a:rPr lang="en" sz="4900"/>
              <a:t>10/23/2022</a:t>
            </a:r>
            <a:endParaRPr sz="4900"/>
          </a:p>
        </p:txBody>
      </p:sp>
      <p:sp>
        <p:nvSpPr>
          <p:cNvPr id="596" name="Google Shape;596;p24"/>
          <p:cNvSpPr txBox="1"/>
          <p:nvPr>
            <p:ph idx="1" type="subTitle"/>
          </p:nvPr>
        </p:nvSpPr>
        <p:spPr>
          <a:xfrm>
            <a:off x="2329625" y="3433475"/>
            <a:ext cx="44874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Presented by: SGA E-Board, Cole Churchill, and Darpan Chalal</a:t>
            </a:r>
            <a:endParaRPr/>
          </a:p>
        </p:txBody>
      </p:sp>
      <p:pic>
        <p:nvPicPr>
          <p:cNvPr id="597" name="Google Shape;597;p24"/>
          <p:cNvPicPr preferRelativeResize="0"/>
          <p:nvPr/>
        </p:nvPicPr>
        <p:blipFill>
          <a:blip r:embed="rId4">
            <a:alphaModFix/>
          </a:blip>
          <a:stretch>
            <a:fillRect/>
          </a:stretch>
        </p:blipFill>
        <p:spPr>
          <a:xfrm>
            <a:off x="6816924" y="566850"/>
            <a:ext cx="2217728" cy="2217750"/>
          </a:xfrm>
          <a:prstGeom prst="rect">
            <a:avLst/>
          </a:prstGeom>
          <a:noFill/>
          <a:ln>
            <a:noFill/>
          </a:ln>
        </p:spPr>
      </p:pic>
      <p:pic>
        <p:nvPicPr>
          <p:cNvPr id="598" name="Google Shape;598;p24"/>
          <p:cNvPicPr preferRelativeResize="0"/>
          <p:nvPr/>
        </p:nvPicPr>
        <p:blipFill>
          <a:blip r:embed="rId5">
            <a:alphaModFix/>
          </a:blip>
          <a:stretch>
            <a:fillRect/>
          </a:stretch>
        </p:blipFill>
        <p:spPr>
          <a:xfrm>
            <a:off x="459800" y="2179799"/>
            <a:ext cx="2004050" cy="2004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33"/>
          <p:cNvSpPr/>
          <p:nvPr/>
        </p:nvSpPr>
        <p:spPr>
          <a:xfrm flipH="1">
            <a:off x="4675085" y="3274259"/>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3"/>
          <p:cNvSpPr/>
          <p:nvPr/>
        </p:nvSpPr>
        <p:spPr>
          <a:xfrm flipH="1">
            <a:off x="720010" y="3274259"/>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3"/>
          <p:cNvSpPr/>
          <p:nvPr/>
        </p:nvSpPr>
        <p:spPr>
          <a:xfrm flipH="1">
            <a:off x="4675085" y="1840859"/>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3"/>
          <p:cNvSpPr/>
          <p:nvPr/>
        </p:nvSpPr>
        <p:spPr>
          <a:xfrm flipH="1">
            <a:off x="720010" y="1840859"/>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3"/>
          <p:cNvSpPr txBox="1"/>
          <p:nvPr>
            <p:ph type="title"/>
          </p:nvPr>
        </p:nvSpPr>
        <p:spPr>
          <a:xfrm>
            <a:off x="1615337" y="1682850"/>
            <a:ext cx="26586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Approving all big college decisions </a:t>
            </a:r>
            <a:endParaRPr/>
          </a:p>
        </p:txBody>
      </p:sp>
      <p:sp>
        <p:nvSpPr>
          <p:cNvPr id="859" name="Google Shape;859;p33"/>
          <p:cNvSpPr txBox="1"/>
          <p:nvPr>
            <p:ph idx="1" type="subTitle"/>
          </p:nvPr>
        </p:nvSpPr>
        <p:spPr>
          <a:xfrm>
            <a:off x="1615325" y="2263900"/>
            <a:ext cx="26586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IE removing MCT’s name, </a:t>
            </a:r>
            <a:r>
              <a:rPr lang="en"/>
              <a:t>officially</a:t>
            </a:r>
            <a:r>
              <a:rPr lang="en"/>
              <a:t> being a HWC, the annual budget </a:t>
            </a:r>
            <a:endParaRPr/>
          </a:p>
        </p:txBody>
      </p:sp>
      <p:sp>
        <p:nvSpPr>
          <p:cNvPr id="860" name="Google Shape;860;p33"/>
          <p:cNvSpPr txBox="1"/>
          <p:nvPr>
            <p:ph idx="2" type="title"/>
          </p:nvPr>
        </p:nvSpPr>
        <p:spPr>
          <a:xfrm>
            <a:off x="5576712" y="1682850"/>
            <a:ext cx="26586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Committees </a:t>
            </a:r>
            <a:endParaRPr/>
          </a:p>
        </p:txBody>
      </p:sp>
      <p:sp>
        <p:nvSpPr>
          <p:cNvPr id="861" name="Google Shape;861;p33"/>
          <p:cNvSpPr txBox="1"/>
          <p:nvPr>
            <p:ph idx="3" type="subTitle"/>
          </p:nvPr>
        </p:nvSpPr>
        <p:spPr>
          <a:xfrm>
            <a:off x="5576700" y="2050338"/>
            <a:ext cx="26586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with members of BMC community, </a:t>
            </a:r>
            <a:r>
              <a:rPr lang="en"/>
              <a:t>recommend</a:t>
            </a:r>
            <a:r>
              <a:rPr lang="en"/>
              <a:t> items to the larger board ie finance committee, buildings and grounds </a:t>
            </a:r>
            <a:endParaRPr/>
          </a:p>
        </p:txBody>
      </p:sp>
      <p:sp>
        <p:nvSpPr>
          <p:cNvPr id="862" name="Google Shape;862;p33"/>
          <p:cNvSpPr txBox="1"/>
          <p:nvPr>
            <p:ph idx="4" type="title"/>
          </p:nvPr>
        </p:nvSpPr>
        <p:spPr>
          <a:xfrm>
            <a:off x="1615337" y="3116250"/>
            <a:ext cx="26586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Advisory Groups</a:t>
            </a:r>
            <a:endParaRPr/>
          </a:p>
        </p:txBody>
      </p:sp>
      <p:sp>
        <p:nvSpPr>
          <p:cNvPr id="863" name="Google Shape;863;p33"/>
          <p:cNvSpPr txBox="1"/>
          <p:nvPr>
            <p:ph idx="5" type="subTitle"/>
          </p:nvPr>
        </p:nvSpPr>
        <p:spPr>
          <a:xfrm>
            <a:off x="1615325" y="3567750"/>
            <a:ext cx="26586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 President’s advisory group</a:t>
            </a:r>
            <a:endParaRPr/>
          </a:p>
        </p:txBody>
      </p:sp>
      <p:sp>
        <p:nvSpPr>
          <p:cNvPr id="864" name="Google Shape;864;p33"/>
          <p:cNvSpPr txBox="1"/>
          <p:nvPr>
            <p:ph idx="6" type="title"/>
          </p:nvPr>
        </p:nvSpPr>
        <p:spPr>
          <a:xfrm>
            <a:off x="5576700" y="3116250"/>
            <a:ext cx="32445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Investments/Endowment</a:t>
            </a:r>
            <a:endParaRPr/>
          </a:p>
        </p:txBody>
      </p:sp>
      <p:sp>
        <p:nvSpPr>
          <p:cNvPr id="865" name="Google Shape;865;p33"/>
          <p:cNvSpPr txBox="1"/>
          <p:nvPr>
            <p:ph idx="7" type="subTitle"/>
          </p:nvPr>
        </p:nvSpPr>
        <p:spPr>
          <a:xfrm>
            <a:off x="5576700" y="3567750"/>
            <a:ext cx="2658600" cy="4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6" name="Google Shape;866;p33"/>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Powers and Role of Board of Trustees</a:t>
            </a:r>
            <a:endParaRPr/>
          </a:p>
        </p:txBody>
      </p:sp>
      <p:grpSp>
        <p:nvGrpSpPr>
          <p:cNvPr id="867" name="Google Shape;867;p33"/>
          <p:cNvGrpSpPr/>
          <p:nvPr/>
        </p:nvGrpSpPr>
        <p:grpSpPr>
          <a:xfrm>
            <a:off x="942180" y="3420507"/>
            <a:ext cx="444566" cy="484376"/>
            <a:chOff x="8069043" y="1566733"/>
            <a:chExt cx="342395" cy="373056"/>
          </a:xfrm>
        </p:grpSpPr>
        <p:sp>
          <p:nvSpPr>
            <p:cNvPr id="868" name="Google Shape;868;p33"/>
            <p:cNvSpPr/>
            <p:nvPr/>
          </p:nvSpPr>
          <p:spPr>
            <a:xfrm>
              <a:off x="8245692" y="1733639"/>
              <a:ext cx="165746" cy="174328"/>
            </a:xfrm>
            <a:custGeom>
              <a:rect b="b" l="l" r="r" t="t"/>
              <a:pathLst>
                <a:path extrusionOk="0" h="6459" w="6141">
                  <a:moveTo>
                    <a:pt x="5330" y="0"/>
                  </a:moveTo>
                  <a:cubicBezTo>
                    <a:pt x="5244" y="0"/>
                    <a:pt x="5152" y="21"/>
                    <a:pt x="5057" y="69"/>
                  </a:cubicBezTo>
                  <a:cubicBezTo>
                    <a:pt x="3382" y="906"/>
                    <a:pt x="3041" y="2302"/>
                    <a:pt x="2761" y="3419"/>
                  </a:cubicBezTo>
                  <a:cubicBezTo>
                    <a:pt x="2482" y="4660"/>
                    <a:pt x="2327" y="5342"/>
                    <a:pt x="714" y="5342"/>
                  </a:cubicBezTo>
                  <a:cubicBezTo>
                    <a:pt x="1" y="5373"/>
                    <a:pt x="1" y="6396"/>
                    <a:pt x="713" y="6459"/>
                  </a:cubicBezTo>
                  <a:lnTo>
                    <a:pt x="713" y="6459"/>
                  </a:lnTo>
                  <a:cubicBezTo>
                    <a:pt x="1814" y="6453"/>
                    <a:pt x="2580" y="6143"/>
                    <a:pt x="3103" y="5559"/>
                  </a:cubicBezTo>
                  <a:cubicBezTo>
                    <a:pt x="3506" y="5001"/>
                    <a:pt x="3754" y="4349"/>
                    <a:pt x="3878" y="3667"/>
                  </a:cubicBezTo>
                  <a:cubicBezTo>
                    <a:pt x="4126" y="2643"/>
                    <a:pt x="4343" y="1682"/>
                    <a:pt x="5553" y="1061"/>
                  </a:cubicBezTo>
                  <a:cubicBezTo>
                    <a:pt x="6140" y="795"/>
                    <a:pt x="5855" y="0"/>
                    <a:pt x="5330" y="0"/>
                  </a:cubicBezTo>
                  <a:close/>
                  <a:moveTo>
                    <a:pt x="713" y="6459"/>
                  </a:moveTo>
                  <a:cubicBezTo>
                    <a:pt x="703" y="6459"/>
                    <a:pt x="693" y="6459"/>
                    <a:pt x="683" y="6459"/>
                  </a:cubicBezTo>
                  <a:lnTo>
                    <a:pt x="714" y="6459"/>
                  </a:lnTo>
                  <a:cubicBezTo>
                    <a:pt x="714" y="6459"/>
                    <a:pt x="714" y="6459"/>
                    <a:pt x="713" y="6459"/>
                  </a:cubicBez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3"/>
            <p:cNvSpPr/>
            <p:nvPr/>
          </p:nvSpPr>
          <p:spPr>
            <a:xfrm>
              <a:off x="8245692" y="1849345"/>
              <a:ext cx="72873" cy="58757"/>
            </a:xfrm>
            <a:custGeom>
              <a:rect b="b" l="l" r="r" t="t"/>
              <a:pathLst>
                <a:path extrusionOk="0" h="2177" w="2700">
                  <a:moveTo>
                    <a:pt x="2513" y="0"/>
                  </a:moveTo>
                  <a:cubicBezTo>
                    <a:pt x="2518" y="16"/>
                    <a:pt x="2523" y="31"/>
                    <a:pt x="2527" y="46"/>
                  </a:cubicBezTo>
                  <a:lnTo>
                    <a:pt x="2527" y="46"/>
                  </a:lnTo>
                  <a:cubicBezTo>
                    <a:pt x="2533" y="31"/>
                    <a:pt x="2539" y="16"/>
                    <a:pt x="2544" y="0"/>
                  </a:cubicBezTo>
                  <a:close/>
                  <a:moveTo>
                    <a:pt x="2527" y="46"/>
                  </a:moveTo>
                  <a:cubicBezTo>
                    <a:pt x="2278" y="699"/>
                    <a:pt x="1866" y="1055"/>
                    <a:pt x="714" y="1055"/>
                  </a:cubicBezTo>
                  <a:cubicBezTo>
                    <a:pt x="1" y="1117"/>
                    <a:pt x="1" y="2110"/>
                    <a:pt x="714" y="2172"/>
                  </a:cubicBezTo>
                  <a:cubicBezTo>
                    <a:pt x="776" y="2175"/>
                    <a:pt x="837" y="2176"/>
                    <a:pt x="898" y="2176"/>
                  </a:cubicBezTo>
                  <a:cubicBezTo>
                    <a:pt x="1457" y="2176"/>
                    <a:pt x="2010" y="2048"/>
                    <a:pt x="2513" y="1769"/>
                  </a:cubicBezTo>
                  <a:cubicBezTo>
                    <a:pt x="2695" y="1194"/>
                    <a:pt x="2699" y="620"/>
                    <a:pt x="2527" y="46"/>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3"/>
            <p:cNvSpPr/>
            <p:nvPr/>
          </p:nvSpPr>
          <p:spPr>
            <a:xfrm>
              <a:off x="8088314" y="1781519"/>
              <a:ext cx="241965" cy="158269"/>
            </a:xfrm>
            <a:custGeom>
              <a:rect b="b" l="l" r="r" t="t"/>
              <a:pathLst>
                <a:path extrusionOk="0" h="5864" w="8965">
                  <a:moveTo>
                    <a:pt x="2327" y="1"/>
                  </a:moveTo>
                  <a:cubicBezTo>
                    <a:pt x="2544" y="1645"/>
                    <a:pt x="0" y="2824"/>
                    <a:pt x="2295" y="5522"/>
                  </a:cubicBezTo>
                  <a:cubicBezTo>
                    <a:pt x="2451" y="5739"/>
                    <a:pt x="2730" y="5864"/>
                    <a:pt x="3009" y="5864"/>
                  </a:cubicBezTo>
                  <a:lnTo>
                    <a:pt x="5987" y="5864"/>
                  </a:lnTo>
                  <a:cubicBezTo>
                    <a:pt x="6266" y="5864"/>
                    <a:pt x="6514" y="5739"/>
                    <a:pt x="6700" y="5522"/>
                  </a:cubicBezTo>
                  <a:cubicBezTo>
                    <a:pt x="8965" y="2824"/>
                    <a:pt x="6452" y="1645"/>
                    <a:pt x="6669" y="1"/>
                  </a:cubicBez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3"/>
            <p:cNvSpPr/>
            <p:nvPr/>
          </p:nvSpPr>
          <p:spPr>
            <a:xfrm>
              <a:off x="8268310" y="1566733"/>
              <a:ext cx="82077" cy="100133"/>
            </a:xfrm>
            <a:custGeom>
              <a:rect b="b" l="l" r="r" t="t"/>
              <a:pathLst>
                <a:path extrusionOk="0" h="3710" w="3041">
                  <a:moveTo>
                    <a:pt x="2008" y="0"/>
                  </a:moveTo>
                  <a:cubicBezTo>
                    <a:pt x="1274" y="0"/>
                    <a:pt x="542" y="279"/>
                    <a:pt x="0" y="793"/>
                  </a:cubicBezTo>
                  <a:lnTo>
                    <a:pt x="2234" y="3709"/>
                  </a:lnTo>
                  <a:cubicBezTo>
                    <a:pt x="2854" y="2748"/>
                    <a:pt x="3040" y="1569"/>
                    <a:pt x="2792" y="421"/>
                  </a:cubicBezTo>
                  <a:cubicBezTo>
                    <a:pt x="2761" y="204"/>
                    <a:pt x="2575" y="49"/>
                    <a:pt x="2327" y="18"/>
                  </a:cubicBezTo>
                  <a:cubicBezTo>
                    <a:pt x="2221" y="6"/>
                    <a:pt x="2115" y="0"/>
                    <a:pt x="2008" y="0"/>
                  </a:cubicBezTo>
                  <a:close/>
                </a:path>
              </a:pathLst>
            </a:custGeom>
            <a:solidFill>
              <a:srgbClr val="8F5E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3"/>
            <p:cNvSpPr/>
            <p:nvPr/>
          </p:nvSpPr>
          <p:spPr>
            <a:xfrm>
              <a:off x="8285880" y="1589809"/>
              <a:ext cx="40215" cy="64506"/>
            </a:xfrm>
            <a:custGeom>
              <a:rect b="b" l="l" r="r" t="t"/>
              <a:pathLst>
                <a:path extrusionOk="0" h="2390" w="1490">
                  <a:moveTo>
                    <a:pt x="1365" y="1"/>
                  </a:moveTo>
                  <a:cubicBezTo>
                    <a:pt x="869" y="1"/>
                    <a:pt x="373" y="156"/>
                    <a:pt x="1" y="497"/>
                  </a:cubicBezTo>
                  <a:lnTo>
                    <a:pt x="869" y="2389"/>
                  </a:lnTo>
                  <a:cubicBezTo>
                    <a:pt x="1334" y="1676"/>
                    <a:pt x="1490" y="838"/>
                    <a:pt x="1365" y="1"/>
                  </a:cubicBezTo>
                  <a:close/>
                </a:path>
              </a:pathLst>
            </a:custGeom>
            <a:solidFill>
              <a:srgbClr val="FD9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3"/>
            <p:cNvSpPr/>
            <p:nvPr/>
          </p:nvSpPr>
          <p:spPr>
            <a:xfrm>
              <a:off x="8069043" y="1566733"/>
              <a:ext cx="82077" cy="100133"/>
            </a:xfrm>
            <a:custGeom>
              <a:rect b="b" l="l" r="r" t="t"/>
              <a:pathLst>
                <a:path extrusionOk="0" h="3710" w="3041">
                  <a:moveTo>
                    <a:pt x="1032" y="0"/>
                  </a:moveTo>
                  <a:cubicBezTo>
                    <a:pt x="926" y="0"/>
                    <a:pt x="820" y="6"/>
                    <a:pt x="714" y="18"/>
                  </a:cubicBezTo>
                  <a:cubicBezTo>
                    <a:pt x="497" y="49"/>
                    <a:pt x="311" y="204"/>
                    <a:pt x="249" y="421"/>
                  </a:cubicBezTo>
                  <a:cubicBezTo>
                    <a:pt x="1" y="1569"/>
                    <a:pt x="187" y="2748"/>
                    <a:pt x="838" y="3709"/>
                  </a:cubicBezTo>
                  <a:lnTo>
                    <a:pt x="3041" y="793"/>
                  </a:lnTo>
                  <a:cubicBezTo>
                    <a:pt x="2498" y="279"/>
                    <a:pt x="1767" y="0"/>
                    <a:pt x="1032" y="0"/>
                  </a:cubicBezTo>
                  <a:close/>
                </a:path>
              </a:pathLst>
            </a:custGeom>
            <a:solidFill>
              <a:srgbClr val="8F5E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3"/>
            <p:cNvSpPr/>
            <p:nvPr/>
          </p:nvSpPr>
          <p:spPr>
            <a:xfrm>
              <a:off x="8092497" y="1589809"/>
              <a:ext cx="41888" cy="64506"/>
            </a:xfrm>
            <a:custGeom>
              <a:rect b="b" l="l" r="r" t="t"/>
              <a:pathLst>
                <a:path extrusionOk="0" h="2390" w="1552">
                  <a:moveTo>
                    <a:pt x="155" y="1"/>
                  </a:moveTo>
                  <a:cubicBezTo>
                    <a:pt x="0" y="838"/>
                    <a:pt x="186" y="1676"/>
                    <a:pt x="652" y="2389"/>
                  </a:cubicBezTo>
                  <a:lnTo>
                    <a:pt x="1551" y="497"/>
                  </a:lnTo>
                  <a:cubicBezTo>
                    <a:pt x="1148" y="187"/>
                    <a:pt x="683" y="1"/>
                    <a:pt x="155" y="1"/>
                  </a:cubicBezTo>
                  <a:close/>
                </a:path>
              </a:pathLst>
            </a:custGeom>
            <a:solidFill>
              <a:srgbClr val="FD9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3"/>
            <p:cNvSpPr/>
            <p:nvPr/>
          </p:nvSpPr>
          <p:spPr>
            <a:xfrm>
              <a:off x="8146072" y="1781519"/>
              <a:ext cx="127285" cy="35357"/>
            </a:xfrm>
            <a:custGeom>
              <a:rect b="b" l="l" r="r" t="t"/>
              <a:pathLst>
                <a:path extrusionOk="0" h="1310" w="4716">
                  <a:moveTo>
                    <a:pt x="187" y="1"/>
                  </a:moveTo>
                  <a:cubicBezTo>
                    <a:pt x="218" y="373"/>
                    <a:pt x="155" y="745"/>
                    <a:pt x="0" y="1087"/>
                  </a:cubicBezTo>
                  <a:cubicBezTo>
                    <a:pt x="676" y="1222"/>
                    <a:pt x="1351" y="1310"/>
                    <a:pt x="2047" y="1310"/>
                  </a:cubicBezTo>
                  <a:cubicBezTo>
                    <a:pt x="2150" y="1310"/>
                    <a:pt x="2254" y="1308"/>
                    <a:pt x="2358" y="1304"/>
                  </a:cubicBezTo>
                  <a:cubicBezTo>
                    <a:pt x="2458" y="1308"/>
                    <a:pt x="2559" y="1310"/>
                    <a:pt x="2660" y="1310"/>
                  </a:cubicBezTo>
                  <a:cubicBezTo>
                    <a:pt x="3341" y="1310"/>
                    <a:pt x="4040" y="1222"/>
                    <a:pt x="4715" y="1087"/>
                  </a:cubicBezTo>
                  <a:cubicBezTo>
                    <a:pt x="4560" y="745"/>
                    <a:pt x="4498" y="373"/>
                    <a:pt x="4529" y="1"/>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3"/>
            <p:cNvSpPr/>
            <p:nvPr/>
          </p:nvSpPr>
          <p:spPr>
            <a:xfrm>
              <a:off x="8085777" y="1573912"/>
              <a:ext cx="247849" cy="221048"/>
            </a:xfrm>
            <a:custGeom>
              <a:rect b="b" l="l" r="r" t="t"/>
              <a:pathLst>
                <a:path extrusionOk="0" h="8190" w="9183">
                  <a:moveTo>
                    <a:pt x="4592" y="0"/>
                  </a:moveTo>
                  <a:cubicBezTo>
                    <a:pt x="2389" y="0"/>
                    <a:pt x="1" y="1613"/>
                    <a:pt x="1" y="5025"/>
                  </a:cubicBezTo>
                  <a:cubicBezTo>
                    <a:pt x="1" y="7693"/>
                    <a:pt x="2203" y="8189"/>
                    <a:pt x="4592" y="8189"/>
                  </a:cubicBezTo>
                  <a:cubicBezTo>
                    <a:pt x="6949" y="8189"/>
                    <a:pt x="9183" y="7693"/>
                    <a:pt x="9183" y="5025"/>
                  </a:cubicBezTo>
                  <a:cubicBezTo>
                    <a:pt x="9183" y="1613"/>
                    <a:pt x="6794" y="0"/>
                    <a:pt x="4592" y="0"/>
                  </a:cubicBez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3"/>
            <p:cNvSpPr/>
            <p:nvPr/>
          </p:nvSpPr>
          <p:spPr>
            <a:xfrm>
              <a:off x="8260348" y="1682736"/>
              <a:ext cx="11741" cy="20971"/>
            </a:xfrm>
            <a:custGeom>
              <a:rect b="b" l="l" r="r" t="t"/>
              <a:pathLst>
                <a:path extrusionOk="0" h="777" w="435">
                  <a:moveTo>
                    <a:pt x="218" y="1"/>
                  </a:moveTo>
                  <a:cubicBezTo>
                    <a:pt x="109" y="1"/>
                    <a:pt x="1" y="63"/>
                    <a:pt x="16" y="187"/>
                  </a:cubicBezTo>
                  <a:lnTo>
                    <a:pt x="16" y="559"/>
                  </a:lnTo>
                  <a:cubicBezTo>
                    <a:pt x="16" y="683"/>
                    <a:pt x="109" y="776"/>
                    <a:pt x="233" y="776"/>
                  </a:cubicBezTo>
                  <a:cubicBezTo>
                    <a:pt x="326" y="776"/>
                    <a:pt x="419" y="683"/>
                    <a:pt x="419" y="559"/>
                  </a:cubicBezTo>
                  <a:lnTo>
                    <a:pt x="419" y="187"/>
                  </a:lnTo>
                  <a:cubicBezTo>
                    <a:pt x="435" y="63"/>
                    <a:pt x="326" y="1"/>
                    <a:pt x="2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3"/>
            <p:cNvSpPr/>
            <p:nvPr/>
          </p:nvSpPr>
          <p:spPr>
            <a:xfrm>
              <a:off x="8252575" y="1707809"/>
              <a:ext cx="27287" cy="11822"/>
            </a:xfrm>
            <a:custGeom>
              <a:rect b="b" l="l" r="r" t="t"/>
              <a:pathLst>
                <a:path extrusionOk="0" h="438" w="1011">
                  <a:moveTo>
                    <a:pt x="192" y="1"/>
                  </a:moveTo>
                  <a:cubicBezTo>
                    <a:pt x="0" y="1"/>
                    <a:pt x="0" y="438"/>
                    <a:pt x="192" y="438"/>
                  </a:cubicBezTo>
                  <a:cubicBezTo>
                    <a:pt x="198" y="438"/>
                    <a:pt x="204" y="437"/>
                    <a:pt x="211" y="436"/>
                  </a:cubicBezTo>
                  <a:lnTo>
                    <a:pt x="769" y="436"/>
                  </a:lnTo>
                  <a:cubicBezTo>
                    <a:pt x="777" y="437"/>
                    <a:pt x="784" y="438"/>
                    <a:pt x="791" y="438"/>
                  </a:cubicBezTo>
                  <a:cubicBezTo>
                    <a:pt x="1010" y="438"/>
                    <a:pt x="1010" y="1"/>
                    <a:pt x="791" y="1"/>
                  </a:cubicBezTo>
                  <a:cubicBezTo>
                    <a:pt x="784" y="1"/>
                    <a:pt x="777" y="1"/>
                    <a:pt x="769" y="2"/>
                  </a:cubicBezTo>
                  <a:lnTo>
                    <a:pt x="211" y="2"/>
                  </a:lnTo>
                  <a:cubicBezTo>
                    <a:pt x="204" y="1"/>
                    <a:pt x="198" y="1"/>
                    <a:pt x="192" y="1"/>
                  </a:cubicBezTo>
                  <a:close/>
                </a:path>
              </a:pathLst>
            </a:custGeom>
            <a:solidFill>
              <a:srgbClr val="FD9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3"/>
            <p:cNvSpPr/>
            <p:nvPr/>
          </p:nvSpPr>
          <p:spPr>
            <a:xfrm>
              <a:off x="8147314" y="1682736"/>
              <a:ext cx="11768" cy="20971"/>
            </a:xfrm>
            <a:custGeom>
              <a:rect b="b" l="l" r="r" t="t"/>
              <a:pathLst>
                <a:path extrusionOk="0" h="777" w="436">
                  <a:moveTo>
                    <a:pt x="218" y="1"/>
                  </a:moveTo>
                  <a:cubicBezTo>
                    <a:pt x="109" y="1"/>
                    <a:pt x="1" y="63"/>
                    <a:pt x="16" y="187"/>
                  </a:cubicBezTo>
                  <a:lnTo>
                    <a:pt x="16" y="559"/>
                  </a:lnTo>
                  <a:cubicBezTo>
                    <a:pt x="16" y="683"/>
                    <a:pt x="109" y="776"/>
                    <a:pt x="203" y="776"/>
                  </a:cubicBezTo>
                  <a:cubicBezTo>
                    <a:pt x="327" y="776"/>
                    <a:pt x="420" y="683"/>
                    <a:pt x="420" y="559"/>
                  </a:cubicBezTo>
                  <a:lnTo>
                    <a:pt x="420" y="187"/>
                  </a:lnTo>
                  <a:cubicBezTo>
                    <a:pt x="435" y="63"/>
                    <a:pt x="327" y="1"/>
                    <a:pt x="2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3"/>
            <p:cNvSpPr/>
            <p:nvPr/>
          </p:nvSpPr>
          <p:spPr>
            <a:xfrm>
              <a:off x="8139541" y="1707809"/>
              <a:ext cx="27476" cy="11822"/>
            </a:xfrm>
            <a:custGeom>
              <a:rect b="b" l="l" r="r" t="t"/>
              <a:pathLst>
                <a:path extrusionOk="0" h="438" w="1018">
                  <a:moveTo>
                    <a:pt x="192" y="1"/>
                  </a:moveTo>
                  <a:cubicBezTo>
                    <a:pt x="1" y="1"/>
                    <a:pt x="1" y="438"/>
                    <a:pt x="192" y="438"/>
                  </a:cubicBezTo>
                  <a:cubicBezTo>
                    <a:pt x="198" y="438"/>
                    <a:pt x="205" y="437"/>
                    <a:pt x="211" y="436"/>
                  </a:cubicBezTo>
                  <a:lnTo>
                    <a:pt x="770" y="436"/>
                  </a:lnTo>
                  <a:cubicBezTo>
                    <a:pt x="1018" y="405"/>
                    <a:pt x="1018" y="64"/>
                    <a:pt x="770" y="2"/>
                  </a:cubicBezTo>
                  <a:lnTo>
                    <a:pt x="211" y="2"/>
                  </a:lnTo>
                  <a:cubicBezTo>
                    <a:pt x="205" y="1"/>
                    <a:pt x="198" y="1"/>
                    <a:pt x="192" y="1"/>
                  </a:cubicBezTo>
                  <a:close/>
                </a:path>
              </a:pathLst>
            </a:custGeom>
            <a:solidFill>
              <a:srgbClr val="FD99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3"/>
            <p:cNvSpPr/>
            <p:nvPr/>
          </p:nvSpPr>
          <p:spPr>
            <a:xfrm>
              <a:off x="8192279" y="1703329"/>
              <a:ext cx="33360" cy="15438"/>
            </a:xfrm>
            <a:custGeom>
              <a:rect b="b" l="l" r="r" t="t"/>
              <a:pathLst>
                <a:path extrusionOk="0" h="572" w="1236">
                  <a:moveTo>
                    <a:pt x="1006" y="1"/>
                  </a:moveTo>
                  <a:cubicBezTo>
                    <a:pt x="950" y="1"/>
                    <a:pt x="897" y="24"/>
                    <a:pt x="863" y="75"/>
                  </a:cubicBezTo>
                  <a:cubicBezTo>
                    <a:pt x="801" y="137"/>
                    <a:pt x="708" y="168"/>
                    <a:pt x="646" y="168"/>
                  </a:cubicBezTo>
                  <a:cubicBezTo>
                    <a:pt x="553" y="168"/>
                    <a:pt x="491" y="137"/>
                    <a:pt x="429" y="75"/>
                  </a:cubicBezTo>
                  <a:cubicBezTo>
                    <a:pt x="385" y="39"/>
                    <a:pt x="336" y="23"/>
                    <a:pt x="288" y="23"/>
                  </a:cubicBezTo>
                  <a:cubicBezTo>
                    <a:pt x="135" y="23"/>
                    <a:pt x="0" y="189"/>
                    <a:pt x="119" y="354"/>
                  </a:cubicBezTo>
                  <a:cubicBezTo>
                    <a:pt x="243" y="478"/>
                    <a:pt x="429" y="571"/>
                    <a:pt x="646" y="571"/>
                  </a:cubicBezTo>
                  <a:cubicBezTo>
                    <a:pt x="832" y="571"/>
                    <a:pt x="1049" y="478"/>
                    <a:pt x="1173" y="354"/>
                  </a:cubicBezTo>
                  <a:cubicBezTo>
                    <a:pt x="1235" y="261"/>
                    <a:pt x="1235" y="137"/>
                    <a:pt x="1142" y="44"/>
                  </a:cubicBezTo>
                  <a:cubicBezTo>
                    <a:pt x="1100" y="16"/>
                    <a:pt x="1052" y="1"/>
                    <a:pt x="10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3"/>
            <p:cNvSpPr/>
            <p:nvPr/>
          </p:nvSpPr>
          <p:spPr>
            <a:xfrm>
              <a:off x="8203831" y="1856038"/>
              <a:ext cx="10904" cy="83750"/>
            </a:xfrm>
            <a:custGeom>
              <a:rect b="b" l="l" r="r" t="t"/>
              <a:pathLst>
                <a:path extrusionOk="0" h="3103" w="404">
                  <a:moveTo>
                    <a:pt x="218" y="1"/>
                  </a:moveTo>
                  <a:cubicBezTo>
                    <a:pt x="94" y="1"/>
                    <a:pt x="1" y="94"/>
                    <a:pt x="1" y="218"/>
                  </a:cubicBezTo>
                  <a:lnTo>
                    <a:pt x="1" y="3103"/>
                  </a:lnTo>
                  <a:lnTo>
                    <a:pt x="404" y="3103"/>
                  </a:lnTo>
                  <a:lnTo>
                    <a:pt x="404" y="218"/>
                  </a:lnTo>
                  <a:cubicBezTo>
                    <a:pt x="404" y="94"/>
                    <a:pt x="311" y="1"/>
                    <a:pt x="218" y="1"/>
                  </a:cubicBezTo>
                  <a:close/>
                </a:path>
              </a:pathLst>
            </a:custGeom>
            <a:solidFill>
              <a:srgbClr val="8F5E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3"/>
            <p:cNvSpPr/>
            <p:nvPr/>
          </p:nvSpPr>
          <p:spPr>
            <a:xfrm>
              <a:off x="8157786" y="1856038"/>
              <a:ext cx="31012" cy="83750"/>
            </a:xfrm>
            <a:custGeom>
              <a:rect b="b" l="l" r="r" t="t"/>
              <a:pathLst>
                <a:path extrusionOk="0" h="3103" w="1149">
                  <a:moveTo>
                    <a:pt x="435" y="1"/>
                  </a:moveTo>
                  <a:cubicBezTo>
                    <a:pt x="311" y="1"/>
                    <a:pt x="218" y="94"/>
                    <a:pt x="187" y="187"/>
                  </a:cubicBezTo>
                  <a:cubicBezTo>
                    <a:pt x="187" y="280"/>
                    <a:pt x="1" y="1893"/>
                    <a:pt x="683" y="3103"/>
                  </a:cubicBezTo>
                  <a:lnTo>
                    <a:pt x="1148" y="3103"/>
                  </a:lnTo>
                  <a:cubicBezTo>
                    <a:pt x="1148" y="3071"/>
                    <a:pt x="1117" y="3009"/>
                    <a:pt x="1117" y="2978"/>
                  </a:cubicBezTo>
                  <a:cubicBezTo>
                    <a:pt x="435" y="1893"/>
                    <a:pt x="621" y="280"/>
                    <a:pt x="621" y="249"/>
                  </a:cubicBezTo>
                  <a:cubicBezTo>
                    <a:pt x="621" y="125"/>
                    <a:pt x="559" y="32"/>
                    <a:pt x="435" y="1"/>
                  </a:cubicBezTo>
                  <a:close/>
                </a:path>
              </a:pathLst>
            </a:custGeom>
            <a:solidFill>
              <a:srgbClr val="8F5E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3"/>
            <p:cNvSpPr/>
            <p:nvPr/>
          </p:nvSpPr>
          <p:spPr>
            <a:xfrm>
              <a:off x="8230632" y="1856173"/>
              <a:ext cx="27638" cy="83615"/>
            </a:xfrm>
            <a:custGeom>
              <a:rect b="b" l="l" r="r" t="t"/>
              <a:pathLst>
                <a:path extrusionOk="0" h="3098" w="1024">
                  <a:moveTo>
                    <a:pt x="739" y="1"/>
                  </a:moveTo>
                  <a:cubicBezTo>
                    <a:pt x="627" y="1"/>
                    <a:pt x="510" y="89"/>
                    <a:pt x="528" y="244"/>
                  </a:cubicBezTo>
                  <a:cubicBezTo>
                    <a:pt x="528" y="244"/>
                    <a:pt x="714" y="1888"/>
                    <a:pt x="31" y="2973"/>
                  </a:cubicBezTo>
                  <a:cubicBezTo>
                    <a:pt x="0" y="3004"/>
                    <a:pt x="0" y="3066"/>
                    <a:pt x="0" y="3098"/>
                  </a:cubicBezTo>
                  <a:lnTo>
                    <a:pt x="435" y="3098"/>
                  </a:lnTo>
                  <a:cubicBezTo>
                    <a:pt x="869" y="2198"/>
                    <a:pt x="1024" y="1174"/>
                    <a:pt x="931" y="182"/>
                  </a:cubicBezTo>
                  <a:cubicBezTo>
                    <a:pt x="917" y="57"/>
                    <a:pt x="830" y="1"/>
                    <a:pt x="739" y="1"/>
                  </a:cubicBezTo>
                  <a:close/>
                </a:path>
              </a:pathLst>
            </a:custGeom>
            <a:solidFill>
              <a:srgbClr val="8F5E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5" name="Google Shape;885;p33"/>
          <p:cNvGrpSpPr/>
          <p:nvPr/>
        </p:nvGrpSpPr>
        <p:grpSpPr>
          <a:xfrm>
            <a:off x="880902" y="1997463"/>
            <a:ext cx="505822" cy="463665"/>
            <a:chOff x="7223770" y="3984227"/>
            <a:chExt cx="389574" cy="357105"/>
          </a:xfrm>
        </p:grpSpPr>
        <p:sp>
          <p:nvSpPr>
            <p:cNvPr id="886" name="Google Shape;886;p33"/>
            <p:cNvSpPr/>
            <p:nvPr/>
          </p:nvSpPr>
          <p:spPr>
            <a:xfrm>
              <a:off x="7223770" y="4142010"/>
              <a:ext cx="121941" cy="90983"/>
            </a:xfrm>
            <a:custGeom>
              <a:rect b="b" l="l" r="r" t="t"/>
              <a:pathLst>
                <a:path extrusionOk="0" h="3371" w="4518">
                  <a:moveTo>
                    <a:pt x="1253" y="0"/>
                  </a:moveTo>
                  <a:cubicBezTo>
                    <a:pt x="617" y="0"/>
                    <a:pt x="0" y="699"/>
                    <a:pt x="454" y="1413"/>
                  </a:cubicBezTo>
                  <a:cubicBezTo>
                    <a:pt x="889" y="2095"/>
                    <a:pt x="1478" y="2622"/>
                    <a:pt x="2160" y="2995"/>
                  </a:cubicBezTo>
                  <a:cubicBezTo>
                    <a:pt x="2529" y="3222"/>
                    <a:pt x="2976" y="3371"/>
                    <a:pt x="3406" y="3371"/>
                  </a:cubicBezTo>
                  <a:cubicBezTo>
                    <a:pt x="3446" y="3371"/>
                    <a:pt x="3486" y="3369"/>
                    <a:pt x="3525" y="3367"/>
                  </a:cubicBezTo>
                  <a:cubicBezTo>
                    <a:pt x="4518" y="3181"/>
                    <a:pt x="4518" y="1754"/>
                    <a:pt x="3525" y="1568"/>
                  </a:cubicBezTo>
                  <a:cubicBezTo>
                    <a:pt x="2905" y="1382"/>
                    <a:pt x="2347" y="978"/>
                    <a:pt x="2005" y="451"/>
                  </a:cubicBezTo>
                  <a:cubicBezTo>
                    <a:pt x="1808" y="132"/>
                    <a:pt x="1529" y="0"/>
                    <a:pt x="12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3"/>
            <p:cNvSpPr/>
            <p:nvPr/>
          </p:nvSpPr>
          <p:spPr>
            <a:xfrm>
              <a:off x="7492212" y="4142010"/>
              <a:ext cx="121131" cy="90983"/>
            </a:xfrm>
            <a:custGeom>
              <a:rect b="b" l="l" r="r" t="t"/>
              <a:pathLst>
                <a:path extrusionOk="0" h="3371" w="4488">
                  <a:moveTo>
                    <a:pt x="3235" y="0"/>
                  </a:moveTo>
                  <a:cubicBezTo>
                    <a:pt x="2959" y="0"/>
                    <a:pt x="2679" y="132"/>
                    <a:pt x="2482" y="451"/>
                  </a:cubicBezTo>
                  <a:cubicBezTo>
                    <a:pt x="2141" y="978"/>
                    <a:pt x="1613" y="1382"/>
                    <a:pt x="993" y="1568"/>
                  </a:cubicBezTo>
                  <a:cubicBezTo>
                    <a:pt x="0" y="1754"/>
                    <a:pt x="0" y="3181"/>
                    <a:pt x="993" y="3367"/>
                  </a:cubicBezTo>
                  <a:cubicBezTo>
                    <a:pt x="1033" y="3369"/>
                    <a:pt x="1072" y="3371"/>
                    <a:pt x="1112" y="3371"/>
                  </a:cubicBezTo>
                  <a:cubicBezTo>
                    <a:pt x="1537" y="3371"/>
                    <a:pt x="1958" y="3222"/>
                    <a:pt x="2327" y="2995"/>
                  </a:cubicBezTo>
                  <a:cubicBezTo>
                    <a:pt x="3040" y="2622"/>
                    <a:pt x="3630" y="2095"/>
                    <a:pt x="4033" y="1413"/>
                  </a:cubicBezTo>
                  <a:cubicBezTo>
                    <a:pt x="4487" y="699"/>
                    <a:pt x="3870" y="0"/>
                    <a:pt x="32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3"/>
            <p:cNvSpPr/>
            <p:nvPr/>
          </p:nvSpPr>
          <p:spPr>
            <a:xfrm>
              <a:off x="7492212" y="4144952"/>
              <a:ext cx="79567" cy="88041"/>
            </a:xfrm>
            <a:custGeom>
              <a:rect b="b" l="l" r="r" t="t"/>
              <a:pathLst>
                <a:path extrusionOk="0" h="3262" w="2948">
                  <a:moveTo>
                    <a:pt x="2947" y="1"/>
                  </a:moveTo>
                  <a:cubicBezTo>
                    <a:pt x="2761" y="63"/>
                    <a:pt x="2606" y="187"/>
                    <a:pt x="2482" y="342"/>
                  </a:cubicBezTo>
                  <a:cubicBezTo>
                    <a:pt x="2141" y="900"/>
                    <a:pt x="1613" y="1304"/>
                    <a:pt x="993" y="1459"/>
                  </a:cubicBezTo>
                  <a:cubicBezTo>
                    <a:pt x="0" y="1676"/>
                    <a:pt x="0" y="3072"/>
                    <a:pt x="993" y="3258"/>
                  </a:cubicBezTo>
                  <a:cubicBezTo>
                    <a:pt x="1033" y="3260"/>
                    <a:pt x="1072" y="3262"/>
                    <a:pt x="1112" y="3262"/>
                  </a:cubicBezTo>
                  <a:cubicBezTo>
                    <a:pt x="1542" y="3262"/>
                    <a:pt x="1989" y="3113"/>
                    <a:pt x="2358" y="2886"/>
                  </a:cubicBezTo>
                  <a:cubicBezTo>
                    <a:pt x="2544" y="2761"/>
                    <a:pt x="2761" y="2637"/>
                    <a:pt x="2947" y="2482"/>
                  </a:cubicBezTo>
                  <a:lnTo>
                    <a:pt x="29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3"/>
            <p:cNvSpPr/>
            <p:nvPr/>
          </p:nvSpPr>
          <p:spPr>
            <a:xfrm>
              <a:off x="7266171" y="4144952"/>
              <a:ext cx="79540" cy="88878"/>
            </a:xfrm>
            <a:custGeom>
              <a:rect b="b" l="l" r="r" t="t"/>
              <a:pathLst>
                <a:path extrusionOk="0" h="3293" w="2947">
                  <a:moveTo>
                    <a:pt x="0" y="1"/>
                  </a:moveTo>
                  <a:lnTo>
                    <a:pt x="0" y="2513"/>
                  </a:lnTo>
                  <a:cubicBezTo>
                    <a:pt x="186" y="2668"/>
                    <a:pt x="403" y="2793"/>
                    <a:pt x="589" y="2917"/>
                  </a:cubicBezTo>
                  <a:cubicBezTo>
                    <a:pt x="958" y="3144"/>
                    <a:pt x="1405" y="3293"/>
                    <a:pt x="1835" y="3293"/>
                  </a:cubicBezTo>
                  <a:cubicBezTo>
                    <a:pt x="1875" y="3293"/>
                    <a:pt x="1915" y="3291"/>
                    <a:pt x="1954" y="3289"/>
                  </a:cubicBezTo>
                  <a:cubicBezTo>
                    <a:pt x="2947" y="3103"/>
                    <a:pt x="2947" y="1676"/>
                    <a:pt x="1954" y="1490"/>
                  </a:cubicBezTo>
                  <a:lnTo>
                    <a:pt x="1954" y="1459"/>
                  </a:lnTo>
                  <a:cubicBezTo>
                    <a:pt x="1334" y="1304"/>
                    <a:pt x="776" y="900"/>
                    <a:pt x="434" y="342"/>
                  </a:cubicBezTo>
                  <a:cubicBezTo>
                    <a:pt x="341" y="187"/>
                    <a:pt x="186" y="63"/>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3"/>
            <p:cNvSpPr/>
            <p:nvPr/>
          </p:nvSpPr>
          <p:spPr>
            <a:xfrm>
              <a:off x="7288762" y="3984227"/>
              <a:ext cx="259563" cy="357105"/>
            </a:xfrm>
            <a:custGeom>
              <a:rect b="b" l="l" r="r" t="t"/>
              <a:pathLst>
                <a:path extrusionOk="0" h="13231" w="9617">
                  <a:moveTo>
                    <a:pt x="4809" y="0"/>
                  </a:moveTo>
                  <a:cubicBezTo>
                    <a:pt x="2141" y="0"/>
                    <a:pt x="1" y="2140"/>
                    <a:pt x="1" y="4808"/>
                  </a:cubicBezTo>
                  <a:lnTo>
                    <a:pt x="1" y="12036"/>
                  </a:lnTo>
                  <a:cubicBezTo>
                    <a:pt x="1" y="12439"/>
                    <a:pt x="218" y="12811"/>
                    <a:pt x="559" y="13028"/>
                  </a:cubicBezTo>
                  <a:cubicBezTo>
                    <a:pt x="757" y="13160"/>
                    <a:pt x="981" y="13230"/>
                    <a:pt x="1208" y="13230"/>
                  </a:cubicBezTo>
                  <a:cubicBezTo>
                    <a:pt x="1408" y="13230"/>
                    <a:pt x="1611" y="13176"/>
                    <a:pt x="1800" y="13059"/>
                  </a:cubicBezTo>
                  <a:cubicBezTo>
                    <a:pt x="1986" y="12951"/>
                    <a:pt x="2195" y="12896"/>
                    <a:pt x="2405" y="12896"/>
                  </a:cubicBezTo>
                  <a:cubicBezTo>
                    <a:pt x="2614" y="12896"/>
                    <a:pt x="2823" y="12951"/>
                    <a:pt x="3009" y="13059"/>
                  </a:cubicBezTo>
                  <a:cubicBezTo>
                    <a:pt x="3196" y="13168"/>
                    <a:pt x="3405" y="13222"/>
                    <a:pt x="3614" y="13222"/>
                  </a:cubicBezTo>
                  <a:cubicBezTo>
                    <a:pt x="3824" y="13222"/>
                    <a:pt x="4033" y="13168"/>
                    <a:pt x="4219" y="13059"/>
                  </a:cubicBezTo>
                  <a:cubicBezTo>
                    <a:pt x="4390" y="12951"/>
                    <a:pt x="4591" y="12896"/>
                    <a:pt x="4797" y="12896"/>
                  </a:cubicBezTo>
                  <a:cubicBezTo>
                    <a:pt x="5002" y="12896"/>
                    <a:pt x="5212" y="12951"/>
                    <a:pt x="5398" y="13059"/>
                  </a:cubicBezTo>
                  <a:cubicBezTo>
                    <a:pt x="5584" y="13168"/>
                    <a:pt x="5793" y="13222"/>
                    <a:pt x="6003" y="13222"/>
                  </a:cubicBezTo>
                  <a:cubicBezTo>
                    <a:pt x="6212" y="13222"/>
                    <a:pt x="6422" y="13168"/>
                    <a:pt x="6608" y="13059"/>
                  </a:cubicBezTo>
                  <a:cubicBezTo>
                    <a:pt x="6794" y="12951"/>
                    <a:pt x="7003" y="12896"/>
                    <a:pt x="7213" y="12896"/>
                  </a:cubicBezTo>
                  <a:cubicBezTo>
                    <a:pt x="7422" y="12896"/>
                    <a:pt x="7631" y="12951"/>
                    <a:pt x="7817" y="13059"/>
                  </a:cubicBezTo>
                  <a:cubicBezTo>
                    <a:pt x="8007" y="13176"/>
                    <a:pt x="8209" y="13230"/>
                    <a:pt x="8410" y="13230"/>
                  </a:cubicBezTo>
                  <a:cubicBezTo>
                    <a:pt x="8637" y="13230"/>
                    <a:pt x="8861" y="13160"/>
                    <a:pt x="9058" y="13028"/>
                  </a:cubicBezTo>
                  <a:cubicBezTo>
                    <a:pt x="9399" y="12811"/>
                    <a:pt x="9617" y="12439"/>
                    <a:pt x="9617" y="12036"/>
                  </a:cubicBezTo>
                  <a:lnTo>
                    <a:pt x="9617" y="4808"/>
                  </a:lnTo>
                  <a:cubicBezTo>
                    <a:pt x="9617" y="2140"/>
                    <a:pt x="7476" y="0"/>
                    <a:pt x="48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3"/>
            <p:cNvSpPr/>
            <p:nvPr/>
          </p:nvSpPr>
          <p:spPr>
            <a:xfrm>
              <a:off x="7288762" y="3984227"/>
              <a:ext cx="141509" cy="356943"/>
            </a:xfrm>
            <a:custGeom>
              <a:rect b="b" l="l" r="r" t="t"/>
              <a:pathLst>
                <a:path extrusionOk="0" h="13225" w="5243">
                  <a:moveTo>
                    <a:pt x="4809" y="0"/>
                  </a:moveTo>
                  <a:cubicBezTo>
                    <a:pt x="2172" y="0"/>
                    <a:pt x="1" y="2140"/>
                    <a:pt x="1" y="4808"/>
                  </a:cubicBezTo>
                  <a:lnTo>
                    <a:pt x="1" y="12036"/>
                  </a:lnTo>
                  <a:cubicBezTo>
                    <a:pt x="1" y="12439"/>
                    <a:pt x="218" y="12811"/>
                    <a:pt x="559" y="13028"/>
                  </a:cubicBezTo>
                  <a:cubicBezTo>
                    <a:pt x="750" y="13162"/>
                    <a:pt x="976" y="13225"/>
                    <a:pt x="1208" y="13225"/>
                  </a:cubicBezTo>
                  <a:cubicBezTo>
                    <a:pt x="1353" y="13225"/>
                    <a:pt x="1501" y="13200"/>
                    <a:pt x="1645" y="13152"/>
                  </a:cubicBezTo>
                  <a:cubicBezTo>
                    <a:pt x="1552" y="13121"/>
                    <a:pt x="1459" y="13090"/>
                    <a:pt x="1396" y="13028"/>
                  </a:cubicBezTo>
                  <a:cubicBezTo>
                    <a:pt x="1055" y="12811"/>
                    <a:pt x="838" y="12439"/>
                    <a:pt x="838" y="12036"/>
                  </a:cubicBezTo>
                  <a:lnTo>
                    <a:pt x="838" y="4808"/>
                  </a:lnTo>
                  <a:cubicBezTo>
                    <a:pt x="838" y="2296"/>
                    <a:pt x="2730" y="217"/>
                    <a:pt x="5243" y="0"/>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3"/>
            <p:cNvSpPr/>
            <p:nvPr/>
          </p:nvSpPr>
          <p:spPr>
            <a:xfrm>
              <a:off x="7469595" y="4125708"/>
              <a:ext cx="12172" cy="22618"/>
            </a:xfrm>
            <a:custGeom>
              <a:rect b="b" l="l" r="r" t="t"/>
              <a:pathLst>
                <a:path extrusionOk="0" h="838" w="451">
                  <a:moveTo>
                    <a:pt x="222" y="0"/>
                  </a:moveTo>
                  <a:cubicBezTo>
                    <a:pt x="109" y="0"/>
                    <a:pt x="1" y="62"/>
                    <a:pt x="32" y="186"/>
                  </a:cubicBezTo>
                  <a:lnTo>
                    <a:pt x="32" y="652"/>
                  </a:lnTo>
                  <a:cubicBezTo>
                    <a:pt x="32" y="745"/>
                    <a:pt x="94" y="838"/>
                    <a:pt x="218" y="838"/>
                  </a:cubicBezTo>
                  <a:cubicBezTo>
                    <a:pt x="342" y="838"/>
                    <a:pt x="435" y="745"/>
                    <a:pt x="435" y="652"/>
                  </a:cubicBezTo>
                  <a:lnTo>
                    <a:pt x="435" y="186"/>
                  </a:lnTo>
                  <a:cubicBezTo>
                    <a:pt x="451" y="62"/>
                    <a:pt x="334" y="0"/>
                    <a:pt x="2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3"/>
            <p:cNvSpPr/>
            <p:nvPr/>
          </p:nvSpPr>
          <p:spPr>
            <a:xfrm>
              <a:off x="7461228" y="4152348"/>
              <a:ext cx="28286" cy="11093"/>
            </a:xfrm>
            <a:custGeom>
              <a:rect b="b" l="l" r="r" t="t"/>
              <a:pathLst>
                <a:path extrusionOk="0" h="411" w="1048">
                  <a:moveTo>
                    <a:pt x="848" y="1"/>
                  </a:moveTo>
                  <a:cubicBezTo>
                    <a:pt x="835" y="1"/>
                    <a:pt x="822" y="2"/>
                    <a:pt x="807" y="6"/>
                  </a:cubicBezTo>
                  <a:lnTo>
                    <a:pt x="249" y="6"/>
                  </a:lnTo>
                  <a:cubicBezTo>
                    <a:pt x="1" y="37"/>
                    <a:pt x="1" y="378"/>
                    <a:pt x="249" y="409"/>
                  </a:cubicBezTo>
                  <a:lnTo>
                    <a:pt x="807" y="409"/>
                  </a:lnTo>
                  <a:cubicBezTo>
                    <a:pt x="815" y="410"/>
                    <a:pt x="822" y="411"/>
                    <a:pt x="829" y="411"/>
                  </a:cubicBezTo>
                  <a:cubicBezTo>
                    <a:pt x="1041" y="411"/>
                    <a:pt x="1048" y="1"/>
                    <a:pt x="848"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3"/>
            <p:cNvSpPr/>
            <p:nvPr/>
          </p:nvSpPr>
          <p:spPr>
            <a:xfrm>
              <a:off x="7356588" y="4125088"/>
              <a:ext cx="10904" cy="23238"/>
            </a:xfrm>
            <a:custGeom>
              <a:rect b="b" l="l" r="r" t="t"/>
              <a:pathLst>
                <a:path extrusionOk="0" h="861" w="404">
                  <a:moveTo>
                    <a:pt x="202" y="0"/>
                  </a:moveTo>
                  <a:cubicBezTo>
                    <a:pt x="101" y="0"/>
                    <a:pt x="0" y="70"/>
                    <a:pt x="0" y="209"/>
                  </a:cubicBezTo>
                  <a:lnTo>
                    <a:pt x="0" y="675"/>
                  </a:lnTo>
                  <a:cubicBezTo>
                    <a:pt x="0" y="768"/>
                    <a:pt x="93" y="861"/>
                    <a:pt x="217" y="861"/>
                  </a:cubicBezTo>
                  <a:cubicBezTo>
                    <a:pt x="310" y="861"/>
                    <a:pt x="403" y="768"/>
                    <a:pt x="403" y="675"/>
                  </a:cubicBezTo>
                  <a:lnTo>
                    <a:pt x="403" y="209"/>
                  </a:lnTo>
                  <a:cubicBezTo>
                    <a:pt x="403" y="70"/>
                    <a:pt x="303" y="0"/>
                    <a:pt x="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3"/>
            <p:cNvSpPr/>
            <p:nvPr/>
          </p:nvSpPr>
          <p:spPr>
            <a:xfrm>
              <a:off x="7348410" y="4152348"/>
              <a:ext cx="27287" cy="11093"/>
            </a:xfrm>
            <a:custGeom>
              <a:rect b="b" l="l" r="r" t="t"/>
              <a:pathLst>
                <a:path extrusionOk="0" h="411" w="1011">
                  <a:moveTo>
                    <a:pt x="200" y="1"/>
                  </a:moveTo>
                  <a:cubicBezTo>
                    <a:pt x="0" y="1"/>
                    <a:pt x="7" y="411"/>
                    <a:pt x="219" y="411"/>
                  </a:cubicBezTo>
                  <a:cubicBezTo>
                    <a:pt x="226" y="411"/>
                    <a:pt x="234" y="410"/>
                    <a:pt x="241" y="409"/>
                  </a:cubicBezTo>
                  <a:lnTo>
                    <a:pt x="799" y="409"/>
                  </a:lnTo>
                  <a:cubicBezTo>
                    <a:pt x="806" y="410"/>
                    <a:pt x="812" y="411"/>
                    <a:pt x="819" y="411"/>
                  </a:cubicBezTo>
                  <a:cubicBezTo>
                    <a:pt x="1004" y="411"/>
                    <a:pt x="1010" y="1"/>
                    <a:pt x="836" y="1"/>
                  </a:cubicBezTo>
                  <a:cubicBezTo>
                    <a:pt x="824" y="1"/>
                    <a:pt x="812" y="2"/>
                    <a:pt x="799" y="6"/>
                  </a:cubicBezTo>
                  <a:lnTo>
                    <a:pt x="241" y="6"/>
                  </a:lnTo>
                  <a:cubicBezTo>
                    <a:pt x="226" y="2"/>
                    <a:pt x="213" y="1"/>
                    <a:pt x="20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3"/>
            <p:cNvSpPr/>
            <p:nvPr/>
          </p:nvSpPr>
          <p:spPr>
            <a:xfrm>
              <a:off x="7401796" y="4147139"/>
              <a:ext cx="34142" cy="15438"/>
            </a:xfrm>
            <a:custGeom>
              <a:rect b="b" l="l" r="r" t="t"/>
              <a:pathLst>
                <a:path extrusionOk="0" h="572" w="1265">
                  <a:moveTo>
                    <a:pt x="232" y="1"/>
                  </a:moveTo>
                  <a:cubicBezTo>
                    <a:pt x="183" y="1"/>
                    <a:pt x="135" y="16"/>
                    <a:pt x="93" y="44"/>
                  </a:cubicBezTo>
                  <a:cubicBezTo>
                    <a:pt x="31" y="106"/>
                    <a:pt x="0" y="261"/>
                    <a:pt x="93" y="354"/>
                  </a:cubicBezTo>
                  <a:cubicBezTo>
                    <a:pt x="217" y="478"/>
                    <a:pt x="403" y="571"/>
                    <a:pt x="621" y="571"/>
                  </a:cubicBezTo>
                  <a:cubicBezTo>
                    <a:pt x="838" y="571"/>
                    <a:pt x="1024" y="478"/>
                    <a:pt x="1148" y="354"/>
                  </a:cubicBezTo>
                  <a:cubicBezTo>
                    <a:pt x="1265" y="191"/>
                    <a:pt x="1135" y="9"/>
                    <a:pt x="985" y="9"/>
                  </a:cubicBezTo>
                  <a:cubicBezTo>
                    <a:pt x="935" y="9"/>
                    <a:pt x="884" y="29"/>
                    <a:pt x="838" y="75"/>
                  </a:cubicBezTo>
                  <a:cubicBezTo>
                    <a:pt x="776" y="137"/>
                    <a:pt x="714" y="168"/>
                    <a:pt x="621" y="168"/>
                  </a:cubicBezTo>
                  <a:cubicBezTo>
                    <a:pt x="528" y="168"/>
                    <a:pt x="465" y="137"/>
                    <a:pt x="403" y="75"/>
                  </a:cubicBezTo>
                  <a:cubicBezTo>
                    <a:pt x="352" y="24"/>
                    <a:pt x="292" y="1"/>
                    <a:pt x="2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7" name="Google Shape;897;p33"/>
          <p:cNvGrpSpPr/>
          <p:nvPr/>
        </p:nvGrpSpPr>
        <p:grpSpPr>
          <a:xfrm>
            <a:off x="4866693" y="3420822"/>
            <a:ext cx="444391" cy="483745"/>
            <a:chOff x="5623236" y="1566382"/>
            <a:chExt cx="342260" cy="372570"/>
          </a:xfrm>
        </p:grpSpPr>
        <p:sp>
          <p:nvSpPr>
            <p:cNvPr id="898" name="Google Shape;898;p33"/>
            <p:cNvSpPr/>
            <p:nvPr/>
          </p:nvSpPr>
          <p:spPr>
            <a:xfrm>
              <a:off x="5780938" y="1871099"/>
              <a:ext cx="26828" cy="67853"/>
            </a:xfrm>
            <a:custGeom>
              <a:rect b="b" l="l" r="r" t="t"/>
              <a:pathLst>
                <a:path extrusionOk="0" h="2514" w="994">
                  <a:moveTo>
                    <a:pt x="1" y="1"/>
                  </a:moveTo>
                  <a:lnTo>
                    <a:pt x="1" y="2513"/>
                  </a:lnTo>
                  <a:lnTo>
                    <a:pt x="993" y="2513"/>
                  </a:lnTo>
                  <a:lnTo>
                    <a:pt x="99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3"/>
            <p:cNvSpPr/>
            <p:nvPr/>
          </p:nvSpPr>
          <p:spPr>
            <a:xfrm>
              <a:off x="5623236" y="1788159"/>
              <a:ext cx="65640" cy="29473"/>
            </a:xfrm>
            <a:custGeom>
              <a:rect b="b" l="l" r="r" t="t"/>
              <a:pathLst>
                <a:path extrusionOk="0" h="1092" w="2432">
                  <a:moveTo>
                    <a:pt x="700" y="1"/>
                  </a:moveTo>
                  <a:cubicBezTo>
                    <a:pt x="0" y="1"/>
                    <a:pt x="0" y="1091"/>
                    <a:pt x="700" y="1091"/>
                  </a:cubicBezTo>
                  <a:cubicBezTo>
                    <a:pt x="718" y="1091"/>
                    <a:pt x="737" y="1090"/>
                    <a:pt x="757" y="1089"/>
                  </a:cubicBezTo>
                  <a:lnTo>
                    <a:pt x="1935" y="1089"/>
                  </a:lnTo>
                  <a:lnTo>
                    <a:pt x="2432" y="530"/>
                  </a:lnTo>
                  <a:lnTo>
                    <a:pt x="1935" y="3"/>
                  </a:lnTo>
                  <a:lnTo>
                    <a:pt x="757" y="3"/>
                  </a:lnTo>
                  <a:cubicBezTo>
                    <a:pt x="737" y="2"/>
                    <a:pt x="718" y="1"/>
                    <a:pt x="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3"/>
            <p:cNvSpPr/>
            <p:nvPr/>
          </p:nvSpPr>
          <p:spPr>
            <a:xfrm>
              <a:off x="5900666" y="1788159"/>
              <a:ext cx="64830" cy="29473"/>
            </a:xfrm>
            <a:custGeom>
              <a:rect b="b" l="l" r="r" t="t"/>
              <a:pathLst>
                <a:path extrusionOk="0" h="1092" w="2402">
                  <a:moveTo>
                    <a:pt x="1701" y="1"/>
                  </a:moveTo>
                  <a:cubicBezTo>
                    <a:pt x="1683" y="1"/>
                    <a:pt x="1664" y="2"/>
                    <a:pt x="1645" y="3"/>
                  </a:cubicBezTo>
                  <a:lnTo>
                    <a:pt x="497" y="3"/>
                  </a:lnTo>
                  <a:lnTo>
                    <a:pt x="1" y="530"/>
                  </a:lnTo>
                  <a:lnTo>
                    <a:pt x="497" y="1089"/>
                  </a:lnTo>
                  <a:lnTo>
                    <a:pt x="1645" y="1089"/>
                  </a:lnTo>
                  <a:cubicBezTo>
                    <a:pt x="1664" y="1090"/>
                    <a:pt x="1683" y="1091"/>
                    <a:pt x="1701" y="1091"/>
                  </a:cubicBezTo>
                  <a:cubicBezTo>
                    <a:pt x="2401" y="1091"/>
                    <a:pt x="2401" y="1"/>
                    <a:pt x="17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3"/>
            <p:cNvSpPr/>
            <p:nvPr/>
          </p:nvSpPr>
          <p:spPr>
            <a:xfrm>
              <a:off x="5692195" y="1647568"/>
              <a:ext cx="87933" cy="155759"/>
            </a:xfrm>
            <a:custGeom>
              <a:rect b="b" l="l" r="r" t="t"/>
              <a:pathLst>
                <a:path extrusionOk="0" h="5771" w="3258">
                  <a:moveTo>
                    <a:pt x="2420" y="1"/>
                  </a:moveTo>
                  <a:lnTo>
                    <a:pt x="1242" y="590"/>
                  </a:lnTo>
                  <a:lnTo>
                    <a:pt x="1" y="2637"/>
                  </a:lnTo>
                  <a:lnTo>
                    <a:pt x="373" y="4468"/>
                  </a:lnTo>
                  <a:lnTo>
                    <a:pt x="1862" y="5243"/>
                  </a:lnTo>
                  <a:lnTo>
                    <a:pt x="2420" y="5770"/>
                  </a:lnTo>
                  <a:lnTo>
                    <a:pt x="3258" y="5243"/>
                  </a:lnTo>
                  <a:lnTo>
                    <a:pt x="2979" y="590"/>
                  </a:lnTo>
                  <a:lnTo>
                    <a:pt x="2420" y="1"/>
                  </a:lnTo>
                  <a:close/>
                </a:path>
              </a:pathLst>
            </a:custGeom>
            <a:solidFill>
              <a:srgbClr val="E691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3"/>
            <p:cNvSpPr/>
            <p:nvPr/>
          </p:nvSpPr>
          <p:spPr>
            <a:xfrm>
              <a:off x="5808576" y="1647568"/>
              <a:ext cx="88770" cy="155759"/>
            </a:xfrm>
            <a:custGeom>
              <a:rect b="b" l="l" r="r" t="t"/>
              <a:pathLst>
                <a:path extrusionOk="0" h="5771" w="3289">
                  <a:moveTo>
                    <a:pt x="869" y="1"/>
                  </a:moveTo>
                  <a:lnTo>
                    <a:pt x="280" y="590"/>
                  </a:lnTo>
                  <a:lnTo>
                    <a:pt x="0" y="5243"/>
                  </a:lnTo>
                  <a:lnTo>
                    <a:pt x="869" y="5770"/>
                  </a:lnTo>
                  <a:lnTo>
                    <a:pt x="1427" y="5243"/>
                  </a:lnTo>
                  <a:lnTo>
                    <a:pt x="2916" y="4468"/>
                  </a:lnTo>
                  <a:lnTo>
                    <a:pt x="3288" y="2637"/>
                  </a:lnTo>
                  <a:lnTo>
                    <a:pt x="2048" y="590"/>
                  </a:lnTo>
                  <a:lnTo>
                    <a:pt x="869" y="1"/>
                  </a:lnTo>
                  <a:close/>
                </a:path>
              </a:pathLst>
            </a:custGeom>
            <a:solidFill>
              <a:srgbClr val="E691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3"/>
            <p:cNvSpPr/>
            <p:nvPr/>
          </p:nvSpPr>
          <p:spPr>
            <a:xfrm>
              <a:off x="5669605" y="1647568"/>
              <a:ext cx="72846" cy="154923"/>
            </a:xfrm>
            <a:custGeom>
              <a:rect b="b" l="l" r="r" t="t"/>
              <a:pathLst>
                <a:path extrusionOk="0" h="5740" w="2699">
                  <a:moveTo>
                    <a:pt x="1334" y="1"/>
                  </a:moveTo>
                  <a:lnTo>
                    <a:pt x="372" y="590"/>
                  </a:lnTo>
                  <a:cubicBezTo>
                    <a:pt x="124" y="1149"/>
                    <a:pt x="0" y="1769"/>
                    <a:pt x="0" y="2389"/>
                  </a:cubicBezTo>
                  <a:cubicBezTo>
                    <a:pt x="0" y="3413"/>
                    <a:pt x="372" y="4437"/>
                    <a:pt x="1055" y="5212"/>
                  </a:cubicBezTo>
                  <a:lnTo>
                    <a:pt x="1923" y="5739"/>
                  </a:lnTo>
                  <a:lnTo>
                    <a:pt x="2699" y="5212"/>
                  </a:lnTo>
                  <a:cubicBezTo>
                    <a:pt x="700" y="3390"/>
                    <a:pt x="1933" y="843"/>
                    <a:pt x="2067" y="581"/>
                  </a:cubicBezTo>
                  <a:lnTo>
                    <a:pt x="2067" y="581"/>
                  </a:lnTo>
                  <a:lnTo>
                    <a:pt x="2079" y="590"/>
                  </a:lnTo>
                  <a:lnTo>
                    <a:pt x="2079" y="559"/>
                  </a:lnTo>
                  <a:lnTo>
                    <a:pt x="2079" y="559"/>
                  </a:lnTo>
                  <a:cubicBezTo>
                    <a:pt x="2079" y="559"/>
                    <a:pt x="2074" y="567"/>
                    <a:pt x="2067" y="581"/>
                  </a:cubicBezTo>
                  <a:lnTo>
                    <a:pt x="2067" y="581"/>
                  </a:lnTo>
                  <a:lnTo>
                    <a:pt x="1334" y="1"/>
                  </a:lnTo>
                  <a:close/>
                </a:path>
              </a:pathLst>
            </a:custGeom>
            <a:solidFill>
              <a:srgbClr val="F8A1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3"/>
            <p:cNvSpPr/>
            <p:nvPr/>
          </p:nvSpPr>
          <p:spPr>
            <a:xfrm>
              <a:off x="5846254" y="1647568"/>
              <a:ext cx="73683" cy="155759"/>
            </a:xfrm>
            <a:custGeom>
              <a:rect b="b" l="l" r="r" t="t"/>
              <a:pathLst>
                <a:path extrusionOk="0" h="5771" w="2730">
                  <a:moveTo>
                    <a:pt x="962" y="1"/>
                  </a:moveTo>
                  <a:lnTo>
                    <a:pt x="652" y="590"/>
                  </a:lnTo>
                  <a:cubicBezTo>
                    <a:pt x="652" y="590"/>
                    <a:pt x="2141" y="3289"/>
                    <a:pt x="0" y="5243"/>
                  </a:cubicBezTo>
                  <a:lnTo>
                    <a:pt x="776" y="5770"/>
                  </a:lnTo>
                  <a:lnTo>
                    <a:pt x="1675" y="5243"/>
                  </a:lnTo>
                  <a:cubicBezTo>
                    <a:pt x="2358" y="4437"/>
                    <a:pt x="2730" y="3444"/>
                    <a:pt x="2730" y="2420"/>
                  </a:cubicBezTo>
                  <a:cubicBezTo>
                    <a:pt x="2730" y="1800"/>
                    <a:pt x="2575" y="1180"/>
                    <a:pt x="2327" y="621"/>
                  </a:cubicBezTo>
                  <a:lnTo>
                    <a:pt x="2327" y="590"/>
                  </a:lnTo>
                  <a:lnTo>
                    <a:pt x="962" y="1"/>
                  </a:lnTo>
                  <a:close/>
                </a:path>
              </a:pathLst>
            </a:custGeom>
            <a:solidFill>
              <a:srgbClr val="F8A1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3"/>
            <p:cNvSpPr/>
            <p:nvPr/>
          </p:nvSpPr>
          <p:spPr>
            <a:xfrm>
              <a:off x="5747471" y="1647568"/>
              <a:ext cx="94627" cy="151576"/>
            </a:xfrm>
            <a:custGeom>
              <a:rect b="b" l="l" r="r" t="t"/>
              <a:pathLst>
                <a:path extrusionOk="0" h="5616" w="3506">
                  <a:moveTo>
                    <a:pt x="1737" y="1"/>
                  </a:moveTo>
                  <a:lnTo>
                    <a:pt x="931" y="590"/>
                  </a:lnTo>
                  <a:cubicBezTo>
                    <a:pt x="0" y="2731"/>
                    <a:pt x="310" y="4126"/>
                    <a:pt x="1210" y="5243"/>
                  </a:cubicBezTo>
                  <a:lnTo>
                    <a:pt x="1737" y="5615"/>
                  </a:lnTo>
                  <a:lnTo>
                    <a:pt x="2264" y="5243"/>
                  </a:lnTo>
                  <a:cubicBezTo>
                    <a:pt x="3195" y="4157"/>
                    <a:pt x="3505" y="2762"/>
                    <a:pt x="2544" y="590"/>
                  </a:cubicBezTo>
                  <a:lnTo>
                    <a:pt x="1737" y="1"/>
                  </a:lnTo>
                  <a:close/>
                </a:path>
              </a:pathLst>
            </a:custGeom>
            <a:solidFill>
              <a:srgbClr val="F8A1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3"/>
            <p:cNvSpPr/>
            <p:nvPr/>
          </p:nvSpPr>
          <p:spPr>
            <a:xfrm>
              <a:off x="5729873" y="1700522"/>
              <a:ext cx="10904" cy="21592"/>
            </a:xfrm>
            <a:custGeom>
              <a:rect b="b" l="l" r="r" t="t"/>
              <a:pathLst>
                <a:path extrusionOk="0" h="800" w="404">
                  <a:moveTo>
                    <a:pt x="202" y="1"/>
                  </a:moveTo>
                  <a:cubicBezTo>
                    <a:pt x="101" y="1"/>
                    <a:pt x="1" y="71"/>
                    <a:pt x="1" y="210"/>
                  </a:cubicBezTo>
                  <a:lnTo>
                    <a:pt x="1" y="582"/>
                  </a:lnTo>
                  <a:cubicBezTo>
                    <a:pt x="1" y="706"/>
                    <a:pt x="94" y="800"/>
                    <a:pt x="187" y="800"/>
                  </a:cubicBezTo>
                  <a:cubicBezTo>
                    <a:pt x="311" y="800"/>
                    <a:pt x="404" y="706"/>
                    <a:pt x="404" y="582"/>
                  </a:cubicBezTo>
                  <a:lnTo>
                    <a:pt x="404" y="210"/>
                  </a:lnTo>
                  <a:cubicBezTo>
                    <a:pt x="404" y="71"/>
                    <a:pt x="303" y="1"/>
                    <a:pt x="20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3"/>
            <p:cNvSpPr/>
            <p:nvPr/>
          </p:nvSpPr>
          <p:spPr>
            <a:xfrm>
              <a:off x="5847496" y="1701170"/>
              <a:ext cx="12604" cy="20944"/>
            </a:xfrm>
            <a:custGeom>
              <a:rect b="b" l="l" r="r" t="t"/>
              <a:pathLst>
                <a:path extrusionOk="0" h="776" w="467">
                  <a:moveTo>
                    <a:pt x="233" y="0"/>
                  </a:moveTo>
                  <a:cubicBezTo>
                    <a:pt x="117" y="0"/>
                    <a:pt x="1" y="62"/>
                    <a:pt x="16" y="186"/>
                  </a:cubicBezTo>
                  <a:lnTo>
                    <a:pt x="16" y="558"/>
                  </a:lnTo>
                  <a:cubicBezTo>
                    <a:pt x="16" y="682"/>
                    <a:pt x="109" y="776"/>
                    <a:pt x="233" y="776"/>
                  </a:cubicBezTo>
                  <a:cubicBezTo>
                    <a:pt x="358" y="776"/>
                    <a:pt x="451" y="682"/>
                    <a:pt x="451" y="558"/>
                  </a:cubicBezTo>
                  <a:lnTo>
                    <a:pt x="451" y="186"/>
                  </a:lnTo>
                  <a:cubicBezTo>
                    <a:pt x="466" y="62"/>
                    <a:pt x="350" y="0"/>
                    <a:pt x="2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3"/>
            <p:cNvSpPr/>
            <p:nvPr/>
          </p:nvSpPr>
          <p:spPr>
            <a:xfrm>
              <a:off x="5772734" y="1709915"/>
              <a:ext cx="44641" cy="18056"/>
            </a:xfrm>
            <a:custGeom>
              <a:rect b="b" l="l" r="r" t="t"/>
              <a:pathLst>
                <a:path extrusionOk="0" h="669" w="1654">
                  <a:moveTo>
                    <a:pt x="1361" y="1"/>
                  </a:moveTo>
                  <a:cubicBezTo>
                    <a:pt x="1308" y="1"/>
                    <a:pt x="1252" y="24"/>
                    <a:pt x="1204" y="79"/>
                  </a:cubicBezTo>
                  <a:cubicBezTo>
                    <a:pt x="1111" y="172"/>
                    <a:pt x="956" y="234"/>
                    <a:pt x="801" y="234"/>
                  </a:cubicBezTo>
                  <a:cubicBezTo>
                    <a:pt x="677" y="234"/>
                    <a:pt x="522" y="172"/>
                    <a:pt x="429" y="79"/>
                  </a:cubicBezTo>
                  <a:cubicBezTo>
                    <a:pt x="385" y="43"/>
                    <a:pt x="336" y="27"/>
                    <a:pt x="288" y="27"/>
                  </a:cubicBezTo>
                  <a:cubicBezTo>
                    <a:pt x="135" y="27"/>
                    <a:pt x="0" y="193"/>
                    <a:pt x="119" y="358"/>
                  </a:cubicBezTo>
                  <a:cubicBezTo>
                    <a:pt x="274" y="545"/>
                    <a:pt x="553" y="669"/>
                    <a:pt x="801" y="669"/>
                  </a:cubicBezTo>
                  <a:cubicBezTo>
                    <a:pt x="1080" y="669"/>
                    <a:pt x="1328" y="545"/>
                    <a:pt x="1515" y="358"/>
                  </a:cubicBezTo>
                  <a:cubicBezTo>
                    <a:pt x="1653" y="197"/>
                    <a:pt x="1517" y="1"/>
                    <a:pt x="13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3"/>
            <p:cNvSpPr/>
            <p:nvPr/>
          </p:nvSpPr>
          <p:spPr>
            <a:xfrm>
              <a:off x="5750818" y="1788240"/>
              <a:ext cx="83750" cy="97137"/>
            </a:xfrm>
            <a:custGeom>
              <a:rect b="b" l="l" r="r" t="t"/>
              <a:pathLst>
                <a:path extrusionOk="0" h="3599" w="3103">
                  <a:moveTo>
                    <a:pt x="496" y="0"/>
                  </a:moveTo>
                  <a:lnTo>
                    <a:pt x="0" y="1799"/>
                  </a:lnTo>
                  <a:lnTo>
                    <a:pt x="496" y="3598"/>
                  </a:lnTo>
                  <a:lnTo>
                    <a:pt x="2730" y="3598"/>
                  </a:lnTo>
                  <a:lnTo>
                    <a:pt x="3102" y="1799"/>
                  </a:lnTo>
                  <a:lnTo>
                    <a:pt x="2730" y="0"/>
                  </a:ln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3"/>
            <p:cNvSpPr/>
            <p:nvPr/>
          </p:nvSpPr>
          <p:spPr>
            <a:xfrm>
              <a:off x="5702236" y="1566382"/>
              <a:ext cx="185070" cy="45235"/>
            </a:xfrm>
            <a:custGeom>
              <a:rect b="b" l="l" r="r" t="t"/>
              <a:pathLst>
                <a:path extrusionOk="0" h="1676" w="6857">
                  <a:moveTo>
                    <a:pt x="1583" y="0"/>
                  </a:moveTo>
                  <a:cubicBezTo>
                    <a:pt x="870" y="0"/>
                    <a:pt x="218" y="496"/>
                    <a:pt x="1" y="1210"/>
                  </a:cubicBezTo>
                  <a:lnTo>
                    <a:pt x="3413" y="1675"/>
                  </a:lnTo>
                  <a:lnTo>
                    <a:pt x="6856" y="1210"/>
                  </a:lnTo>
                  <a:cubicBezTo>
                    <a:pt x="6639" y="496"/>
                    <a:pt x="5988" y="0"/>
                    <a:pt x="52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3"/>
            <p:cNvSpPr/>
            <p:nvPr/>
          </p:nvSpPr>
          <p:spPr>
            <a:xfrm>
              <a:off x="5702236" y="1566382"/>
              <a:ext cx="103858" cy="45235"/>
            </a:xfrm>
            <a:custGeom>
              <a:rect b="b" l="l" r="r" t="t"/>
              <a:pathLst>
                <a:path extrusionOk="0" h="1676" w="3848">
                  <a:moveTo>
                    <a:pt x="1583" y="0"/>
                  </a:moveTo>
                  <a:cubicBezTo>
                    <a:pt x="870" y="0"/>
                    <a:pt x="218" y="496"/>
                    <a:pt x="1" y="1210"/>
                  </a:cubicBezTo>
                  <a:lnTo>
                    <a:pt x="3413" y="1675"/>
                  </a:lnTo>
                  <a:lnTo>
                    <a:pt x="3847" y="1613"/>
                  </a:lnTo>
                  <a:lnTo>
                    <a:pt x="838" y="1210"/>
                  </a:lnTo>
                  <a:cubicBezTo>
                    <a:pt x="1025" y="496"/>
                    <a:pt x="1676" y="0"/>
                    <a:pt x="2420" y="0"/>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3"/>
            <p:cNvSpPr/>
            <p:nvPr/>
          </p:nvSpPr>
          <p:spPr>
            <a:xfrm>
              <a:off x="5656191" y="1611590"/>
              <a:ext cx="276324" cy="51929"/>
            </a:xfrm>
            <a:custGeom>
              <a:rect b="b" l="l" r="r" t="t"/>
              <a:pathLst>
                <a:path extrusionOk="0" h="1924" w="10238">
                  <a:moveTo>
                    <a:pt x="5119" y="0"/>
                  </a:moveTo>
                  <a:lnTo>
                    <a:pt x="1645" y="465"/>
                  </a:lnTo>
                  <a:cubicBezTo>
                    <a:pt x="1056" y="744"/>
                    <a:pt x="559" y="1148"/>
                    <a:pt x="125" y="1613"/>
                  </a:cubicBezTo>
                  <a:cubicBezTo>
                    <a:pt x="1" y="1737"/>
                    <a:pt x="94" y="1923"/>
                    <a:pt x="249" y="1923"/>
                  </a:cubicBezTo>
                  <a:lnTo>
                    <a:pt x="9989" y="1923"/>
                  </a:lnTo>
                  <a:cubicBezTo>
                    <a:pt x="10144" y="1923"/>
                    <a:pt x="10237" y="1737"/>
                    <a:pt x="10144" y="1613"/>
                  </a:cubicBezTo>
                  <a:cubicBezTo>
                    <a:pt x="9710" y="1148"/>
                    <a:pt x="9183" y="744"/>
                    <a:pt x="8624" y="465"/>
                  </a:cubicBezTo>
                  <a:lnTo>
                    <a:pt x="511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3"/>
            <p:cNvSpPr/>
            <p:nvPr/>
          </p:nvSpPr>
          <p:spPr>
            <a:xfrm>
              <a:off x="5656191" y="1611590"/>
              <a:ext cx="149066" cy="51929"/>
            </a:xfrm>
            <a:custGeom>
              <a:rect b="b" l="l" r="r" t="t"/>
              <a:pathLst>
                <a:path extrusionOk="0" h="1924" w="5523">
                  <a:moveTo>
                    <a:pt x="5119" y="0"/>
                  </a:moveTo>
                  <a:lnTo>
                    <a:pt x="1614" y="465"/>
                  </a:lnTo>
                  <a:cubicBezTo>
                    <a:pt x="1056" y="744"/>
                    <a:pt x="528" y="1148"/>
                    <a:pt x="94" y="1613"/>
                  </a:cubicBezTo>
                  <a:cubicBezTo>
                    <a:pt x="1" y="1737"/>
                    <a:pt x="94" y="1923"/>
                    <a:pt x="249" y="1923"/>
                  </a:cubicBezTo>
                  <a:lnTo>
                    <a:pt x="1087" y="1923"/>
                  </a:lnTo>
                  <a:cubicBezTo>
                    <a:pt x="900" y="1923"/>
                    <a:pt x="838" y="1737"/>
                    <a:pt x="931" y="1613"/>
                  </a:cubicBezTo>
                  <a:cubicBezTo>
                    <a:pt x="1366" y="1148"/>
                    <a:pt x="1862" y="744"/>
                    <a:pt x="2451" y="465"/>
                  </a:cubicBezTo>
                  <a:lnTo>
                    <a:pt x="5522" y="31"/>
                  </a:lnTo>
                  <a:lnTo>
                    <a:pt x="5119"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3"/>
            <p:cNvSpPr/>
            <p:nvPr/>
          </p:nvSpPr>
          <p:spPr>
            <a:xfrm>
              <a:off x="5675462" y="1788240"/>
              <a:ext cx="88770" cy="115544"/>
            </a:xfrm>
            <a:custGeom>
              <a:rect b="b" l="l" r="r" t="t"/>
              <a:pathLst>
                <a:path extrusionOk="0" h="4281" w="3289">
                  <a:moveTo>
                    <a:pt x="0" y="0"/>
                  </a:moveTo>
                  <a:lnTo>
                    <a:pt x="0" y="2389"/>
                  </a:lnTo>
                  <a:cubicBezTo>
                    <a:pt x="135" y="2412"/>
                    <a:pt x="272" y="2424"/>
                    <a:pt x="408" y="2424"/>
                  </a:cubicBezTo>
                  <a:cubicBezTo>
                    <a:pt x="807" y="2424"/>
                    <a:pt x="1205" y="2325"/>
                    <a:pt x="1551" y="2140"/>
                  </a:cubicBezTo>
                  <a:lnTo>
                    <a:pt x="1551" y="2140"/>
                  </a:lnTo>
                  <a:lnTo>
                    <a:pt x="1241" y="4281"/>
                  </a:lnTo>
                  <a:lnTo>
                    <a:pt x="3288" y="4281"/>
                  </a:lnTo>
                  <a:lnTo>
                    <a:pt x="32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3"/>
            <p:cNvSpPr/>
            <p:nvPr/>
          </p:nvSpPr>
          <p:spPr>
            <a:xfrm>
              <a:off x="5824473" y="1788240"/>
              <a:ext cx="89607" cy="115544"/>
            </a:xfrm>
            <a:custGeom>
              <a:rect b="b" l="l" r="r" t="t"/>
              <a:pathLst>
                <a:path extrusionOk="0" h="4281" w="3320">
                  <a:moveTo>
                    <a:pt x="1" y="0"/>
                  </a:moveTo>
                  <a:lnTo>
                    <a:pt x="1" y="4281"/>
                  </a:lnTo>
                  <a:lnTo>
                    <a:pt x="2048" y="4281"/>
                  </a:lnTo>
                  <a:lnTo>
                    <a:pt x="1738" y="2140"/>
                  </a:lnTo>
                  <a:lnTo>
                    <a:pt x="1738" y="2140"/>
                  </a:lnTo>
                  <a:cubicBezTo>
                    <a:pt x="2084" y="2325"/>
                    <a:pt x="2482" y="2424"/>
                    <a:pt x="2894" y="2424"/>
                  </a:cubicBezTo>
                  <a:cubicBezTo>
                    <a:pt x="3035" y="2424"/>
                    <a:pt x="3177" y="2412"/>
                    <a:pt x="3320" y="2389"/>
                  </a:cubicBezTo>
                  <a:lnTo>
                    <a:pt x="332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3"/>
            <p:cNvSpPr/>
            <p:nvPr/>
          </p:nvSpPr>
          <p:spPr>
            <a:xfrm>
              <a:off x="5700562" y="1599013"/>
              <a:ext cx="188417" cy="25155"/>
            </a:xfrm>
            <a:custGeom>
              <a:rect b="b" l="l" r="r" t="t"/>
              <a:pathLst>
                <a:path extrusionOk="0" h="932" w="6981">
                  <a:moveTo>
                    <a:pt x="63" y="1"/>
                  </a:moveTo>
                  <a:cubicBezTo>
                    <a:pt x="1" y="156"/>
                    <a:pt x="1" y="311"/>
                    <a:pt x="1" y="466"/>
                  </a:cubicBezTo>
                  <a:lnTo>
                    <a:pt x="1" y="931"/>
                  </a:lnTo>
                  <a:lnTo>
                    <a:pt x="6980" y="931"/>
                  </a:lnTo>
                  <a:lnTo>
                    <a:pt x="6980" y="466"/>
                  </a:lnTo>
                  <a:cubicBezTo>
                    <a:pt x="6980" y="311"/>
                    <a:pt x="6949" y="156"/>
                    <a:pt x="6918" y="1"/>
                  </a:cubicBez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3"/>
            <p:cNvSpPr/>
            <p:nvPr/>
          </p:nvSpPr>
          <p:spPr>
            <a:xfrm>
              <a:off x="5700562" y="1599013"/>
              <a:ext cx="24318" cy="25155"/>
            </a:xfrm>
            <a:custGeom>
              <a:rect b="b" l="l" r="r" t="t"/>
              <a:pathLst>
                <a:path extrusionOk="0" h="932" w="901">
                  <a:moveTo>
                    <a:pt x="63" y="1"/>
                  </a:moveTo>
                  <a:cubicBezTo>
                    <a:pt x="32" y="156"/>
                    <a:pt x="1" y="311"/>
                    <a:pt x="1" y="466"/>
                  </a:cubicBezTo>
                  <a:lnTo>
                    <a:pt x="1" y="931"/>
                  </a:lnTo>
                  <a:lnTo>
                    <a:pt x="838" y="931"/>
                  </a:lnTo>
                  <a:lnTo>
                    <a:pt x="838" y="466"/>
                  </a:lnTo>
                  <a:cubicBezTo>
                    <a:pt x="838" y="311"/>
                    <a:pt x="869" y="156"/>
                    <a:pt x="900" y="1"/>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3"/>
            <p:cNvSpPr/>
            <p:nvPr/>
          </p:nvSpPr>
          <p:spPr>
            <a:xfrm>
              <a:off x="5655354" y="1788240"/>
              <a:ext cx="19298" cy="29311"/>
            </a:xfrm>
            <a:custGeom>
              <a:rect b="b" l="l" r="r" t="t"/>
              <a:pathLst>
                <a:path extrusionOk="0" h="1086" w="715">
                  <a:moveTo>
                    <a:pt x="1" y="0"/>
                  </a:moveTo>
                  <a:lnTo>
                    <a:pt x="1" y="1086"/>
                  </a:lnTo>
                  <a:lnTo>
                    <a:pt x="714" y="1086"/>
                  </a:lnTo>
                  <a:lnTo>
                    <a:pt x="714"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3"/>
            <p:cNvSpPr/>
            <p:nvPr/>
          </p:nvSpPr>
          <p:spPr>
            <a:xfrm>
              <a:off x="5914053" y="1788240"/>
              <a:ext cx="19298" cy="29311"/>
            </a:xfrm>
            <a:custGeom>
              <a:rect b="b" l="l" r="r" t="t"/>
              <a:pathLst>
                <a:path extrusionOk="0" h="1086" w="715">
                  <a:moveTo>
                    <a:pt x="1" y="0"/>
                  </a:moveTo>
                  <a:lnTo>
                    <a:pt x="1" y="1086"/>
                  </a:lnTo>
                  <a:lnTo>
                    <a:pt x="714" y="1086"/>
                  </a:lnTo>
                  <a:lnTo>
                    <a:pt x="714"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3"/>
            <p:cNvSpPr/>
            <p:nvPr/>
          </p:nvSpPr>
          <p:spPr>
            <a:xfrm>
              <a:off x="5780938" y="1885350"/>
              <a:ext cx="26828" cy="20108"/>
            </a:xfrm>
            <a:custGeom>
              <a:rect b="b" l="l" r="r" t="t"/>
              <a:pathLst>
                <a:path extrusionOk="0" h="745" w="994">
                  <a:moveTo>
                    <a:pt x="1" y="0"/>
                  </a:moveTo>
                  <a:lnTo>
                    <a:pt x="1" y="745"/>
                  </a:lnTo>
                  <a:lnTo>
                    <a:pt x="993" y="745"/>
                  </a:lnTo>
                  <a:lnTo>
                    <a:pt x="993"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33"/>
          <p:cNvGrpSpPr/>
          <p:nvPr/>
        </p:nvGrpSpPr>
        <p:grpSpPr>
          <a:xfrm>
            <a:off x="4837835" y="1986909"/>
            <a:ext cx="502108" cy="484796"/>
            <a:chOff x="3154083" y="1566409"/>
            <a:chExt cx="386713" cy="373380"/>
          </a:xfrm>
        </p:grpSpPr>
        <p:sp>
          <p:nvSpPr>
            <p:cNvPr id="922" name="Google Shape;922;p33"/>
            <p:cNvSpPr/>
            <p:nvPr/>
          </p:nvSpPr>
          <p:spPr>
            <a:xfrm>
              <a:off x="3154083" y="1566975"/>
              <a:ext cx="386713" cy="372813"/>
            </a:xfrm>
            <a:custGeom>
              <a:rect b="b" l="l" r="r" t="t"/>
              <a:pathLst>
                <a:path extrusionOk="0" h="13813" w="14328">
                  <a:moveTo>
                    <a:pt x="2541" y="0"/>
                  </a:moveTo>
                  <a:cubicBezTo>
                    <a:pt x="1919" y="0"/>
                    <a:pt x="1443" y="629"/>
                    <a:pt x="1633" y="1281"/>
                  </a:cubicBezTo>
                  <a:cubicBezTo>
                    <a:pt x="1522" y="1246"/>
                    <a:pt x="1414" y="1230"/>
                    <a:pt x="1311" y="1230"/>
                  </a:cubicBezTo>
                  <a:cubicBezTo>
                    <a:pt x="498" y="1230"/>
                    <a:pt x="0" y="2233"/>
                    <a:pt x="579" y="2894"/>
                  </a:cubicBezTo>
                  <a:cubicBezTo>
                    <a:pt x="787" y="3119"/>
                    <a:pt x="1063" y="3235"/>
                    <a:pt x="1336" y="3235"/>
                  </a:cubicBezTo>
                  <a:cubicBezTo>
                    <a:pt x="1590" y="3235"/>
                    <a:pt x="1842" y="3134"/>
                    <a:pt x="2036" y="2925"/>
                  </a:cubicBezTo>
                  <a:lnTo>
                    <a:pt x="2129" y="2925"/>
                  </a:lnTo>
                  <a:lnTo>
                    <a:pt x="11249" y="12044"/>
                  </a:lnTo>
                  <a:cubicBezTo>
                    <a:pt x="11249" y="12044"/>
                    <a:pt x="11249" y="12106"/>
                    <a:pt x="11249" y="12106"/>
                  </a:cubicBezTo>
                  <a:cubicBezTo>
                    <a:pt x="10691" y="12665"/>
                    <a:pt x="10939" y="13595"/>
                    <a:pt x="11683" y="13781"/>
                  </a:cubicBezTo>
                  <a:cubicBezTo>
                    <a:pt x="11771" y="13803"/>
                    <a:pt x="11857" y="13812"/>
                    <a:pt x="11941" y="13812"/>
                  </a:cubicBezTo>
                  <a:cubicBezTo>
                    <a:pt x="12596" y="13812"/>
                    <a:pt x="13089" y="13201"/>
                    <a:pt x="12924" y="12541"/>
                  </a:cubicBezTo>
                  <a:lnTo>
                    <a:pt x="12924" y="12541"/>
                  </a:lnTo>
                  <a:cubicBezTo>
                    <a:pt x="13016" y="12569"/>
                    <a:pt x="13107" y="12582"/>
                    <a:pt x="13197" y="12582"/>
                  </a:cubicBezTo>
                  <a:cubicBezTo>
                    <a:pt x="13806" y="12582"/>
                    <a:pt x="14327" y="11980"/>
                    <a:pt x="14165" y="11331"/>
                  </a:cubicBezTo>
                  <a:cubicBezTo>
                    <a:pt x="14027" y="10857"/>
                    <a:pt x="13600" y="10585"/>
                    <a:pt x="13172" y="10585"/>
                  </a:cubicBezTo>
                  <a:cubicBezTo>
                    <a:pt x="12927" y="10585"/>
                    <a:pt x="12682" y="10674"/>
                    <a:pt x="12490" y="10866"/>
                  </a:cubicBezTo>
                  <a:cubicBezTo>
                    <a:pt x="12474" y="10881"/>
                    <a:pt x="12459" y="10889"/>
                    <a:pt x="12443" y="10889"/>
                  </a:cubicBezTo>
                  <a:cubicBezTo>
                    <a:pt x="12428" y="10889"/>
                    <a:pt x="12412" y="10881"/>
                    <a:pt x="12397" y="10866"/>
                  </a:cubicBezTo>
                  <a:lnTo>
                    <a:pt x="3308" y="1777"/>
                  </a:lnTo>
                  <a:cubicBezTo>
                    <a:pt x="3277" y="1746"/>
                    <a:pt x="3277" y="1715"/>
                    <a:pt x="3308" y="1684"/>
                  </a:cubicBezTo>
                  <a:cubicBezTo>
                    <a:pt x="3836" y="1157"/>
                    <a:pt x="3587" y="226"/>
                    <a:pt x="2812" y="40"/>
                  </a:cubicBezTo>
                  <a:cubicBezTo>
                    <a:pt x="2720" y="13"/>
                    <a:pt x="2629" y="0"/>
                    <a:pt x="25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3"/>
            <p:cNvSpPr/>
            <p:nvPr/>
          </p:nvSpPr>
          <p:spPr>
            <a:xfrm>
              <a:off x="3159454" y="1566409"/>
              <a:ext cx="381315" cy="373380"/>
            </a:xfrm>
            <a:custGeom>
              <a:rect b="b" l="l" r="r" t="t"/>
              <a:pathLst>
                <a:path extrusionOk="0" h="13834" w="14128">
                  <a:moveTo>
                    <a:pt x="11755" y="0"/>
                  </a:moveTo>
                  <a:cubicBezTo>
                    <a:pt x="11677" y="0"/>
                    <a:pt x="11597" y="10"/>
                    <a:pt x="11515" y="30"/>
                  </a:cubicBezTo>
                  <a:cubicBezTo>
                    <a:pt x="10740" y="247"/>
                    <a:pt x="10492" y="1178"/>
                    <a:pt x="11050" y="1705"/>
                  </a:cubicBezTo>
                  <a:cubicBezTo>
                    <a:pt x="11050" y="1736"/>
                    <a:pt x="11050" y="1767"/>
                    <a:pt x="11050" y="1798"/>
                  </a:cubicBezTo>
                  <a:lnTo>
                    <a:pt x="1930" y="10887"/>
                  </a:lnTo>
                  <a:cubicBezTo>
                    <a:pt x="1915" y="10902"/>
                    <a:pt x="1899" y="10910"/>
                    <a:pt x="1884" y="10910"/>
                  </a:cubicBezTo>
                  <a:cubicBezTo>
                    <a:pt x="1868" y="10910"/>
                    <a:pt x="1853" y="10902"/>
                    <a:pt x="1837" y="10887"/>
                  </a:cubicBezTo>
                  <a:cubicBezTo>
                    <a:pt x="1646" y="10695"/>
                    <a:pt x="1400" y="10606"/>
                    <a:pt x="1156" y="10606"/>
                  </a:cubicBezTo>
                  <a:cubicBezTo>
                    <a:pt x="727" y="10606"/>
                    <a:pt x="301" y="10878"/>
                    <a:pt x="162" y="11352"/>
                  </a:cubicBezTo>
                  <a:cubicBezTo>
                    <a:pt x="0" y="12001"/>
                    <a:pt x="521" y="12603"/>
                    <a:pt x="1130" y="12603"/>
                  </a:cubicBezTo>
                  <a:cubicBezTo>
                    <a:pt x="1220" y="12603"/>
                    <a:pt x="1312" y="12590"/>
                    <a:pt x="1403" y="12562"/>
                  </a:cubicBezTo>
                  <a:lnTo>
                    <a:pt x="1403" y="12562"/>
                  </a:lnTo>
                  <a:cubicBezTo>
                    <a:pt x="1238" y="13222"/>
                    <a:pt x="1756" y="13833"/>
                    <a:pt x="2395" y="13833"/>
                  </a:cubicBezTo>
                  <a:cubicBezTo>
                    <a:pt x="2476" y="13833"/>
                    <a:pt x="2560" y="13824"/>
                    <a:pt x="2644" y="13802"/>
                  </a:cubicBezTo>
                  <a:cubicBezTo>
                    <a:pt x="3388" y="13616"/>
                    <a:pt x="3637" y="12686"/>
                    <a:pt x="3109" y="12127"/>
                  </a:cubicBezTo>
                  <a:cubicBezTo>
                    <a:pt x="3078" y="12096"/>
                    <a:pt x="3078" y="12065"/>
                    <a:pt x="3109" y="12065"/>
                  </a:cubicBezTo>
                  <a:lnTo>
                    <a:pt x="12198" y="2946"/>
                  </a:lnTo>
                  <a:lnTo>
                    <a:pt x="12291" y="2946"/>
                  </a:lnTo>
                  <a:cubicBezTo>
                    <a:pt x="12488" y="3154"/>
                    <a:pt x="12740" y="3250"/>
                    <a:pt x="12991" y="3250"/>
                  </a:cubicBezTo>
                  <a:cubicBezTo>
                    <a:pt x="13413" y="3250"/>
                    <a:pt x="13830" y="2978"/>
                    <a:pt x="13966" y="2512"/>
                  </a:cubicBezTo>
                  <a:cubicBezTo>
                    <a:pt x="14127" y="1839"/>
                    <a:pt x="13612" y="1260"/>
                    <a:pt x="13007" y="1260"/>
                  </a:cubicBezTo>
                  <a:cubicBezTo>
                    <a:pt x="12914" y="1260"/>
                    <a:pt x="12820" y="1273"/>
                    <a:pt x="12725" y="1302"/>
                  </a:cubicBezTo>
                  <a:cubicBezTo>
                    <a:pt x="12891" y="639"/>
                    <a:pt x="12392" y="0"/>
                    <a:pt x="11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3"/>
            <p:cNvSpPr/>
            <p:nvPr/>
          </p:nvSpPr>
          <p:spPr>
            <a:xfrm>
              <a:off x="3229115" y="1629160"/>
              <a:ext cx="244502" cy="235272"/>
            </a:xfrm>
            <a:custGeom>
              <a:rect b="b" l="l" r="r" t="t"/>
              <a:pathLst>
                <a:path extrusionOk="0" h="8717" w="9059">
                  <a:moveTo>
                    <a:pt x="7911" y="0"/>
                  </a:moveTo>
                  <a:lnTo>
                    <a:pt x="1" y="7941"/>
                  </a:lnTo>
                  <a:cubicBezTo>
                    <a:pt x="435" y="8314"/>
                    <a:pt x="962" y="8562"/>
                    <a:pt x="1521" y="8717"/>
                  </a:cubicBezTo>
                  <a:lnTo>
                    <a:pt x="9059" y="1179"/>
                  </a:lnTo>
                  <a:cubicBezTo>
                    <a:pt x="8748" y="745"/>
                    <a:pt x="8345" y="342"/>
                    <a:pt x="7911" y="0"/>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3"/>
            <p:cNvSpPr/>
            <p:nvPr/>
          </p:nvSpPr>
          <p:spPr>
            <a:xfrm>
              <a:off x="3226605" y="1629160"/>
              <a:ext cx="244502" cy="235272"/>
            </a:xfrm>
            <a:custGeom>
              <a:rect b="b" l="l" r="r" t="t"/>
              <a:pathLst>
                <a:path extrusionOk="0" h="8717" w="9059">
                  <a:moveTo>
                    <a:pt x="1180" y="0"/>
                  </a:moveTo>
                  <a:cubicBezTo>
                    <a:pt x="714" y="342"/>
                    <a:pt x="342" y="745"/>
                    <a:pt x="1" y="1179"/>
                  </a:cubicBezTo>
                  <a:lnTo>
                    <a:pt x="7539" y="8717"/>
                  </a:lnTo>
                  <a:cubicBezTo>
                    <a:pt x="8097" y="8593"/>
                    <a:pt x="8624" y="8314"/>
                    <a:pt x="9058" y="7941"/>
                  </a:cubicBezTo>
                  <a:lnTo>
                    <a:pt x="1180"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3"/>
            <p:cNvSpPr/>
            <p:nvPr/>
          </p:nvSpPr>
          <p:spPr>
            <a:xfrm>
              <a:off x="3218238" y="1621630"/>
              <a:ext cx="264583" cy="262910"/>
            </a:xfrm>
            <a:custGeom>
              <a:rect b="b" l="l" r="r" t="t"/>
              <a:pathLst>
                <a:path extrusionOk="0" h="9741" w="9803">
                  <a:moveTo>
                    <a:pt x="4902" y="0"/>
                  </a:moveTo>
                  <a:cubicBezTo>
                    <a:pt x="2203" y="0"/>
                    <a:pt x="1" y="2203"/>
                    <a:pt x="1" y="4901"/>
                  </a:cubicBezTo>
                  <a:lnTo>
                    <a:pt x="1" y="5491"/>
                  </a:lnTo>
                  <a:cubicBezTo>
                    <a:pt x="1" y="7011"/>
                    <a:pt x="1241" y="8251"/>
                    <a:pt x="2761" y="8251"/>
                  </a:cubicBezTo>
                  <a:lnTo>
                    <a:pt x="2761" y="8934"/>
                  </a:lnTo>
                  <a:cubicBezTo>
                    <a:pt x="2761" y="9399"/>
                    <a:pt x="3134" y="9740"/>
                    <a:pt x="3568" y="9740"/>
                  </a:cubicBezTo>
                  <a:lnTo>
                    <a:pt x="6205" y="9740"/>
                  </a:lnTo>
                  <a:cubicBezTo>
                    <a:pt x="6670" y="9740"/>
                    <a:pt x="7011" y="9399"/>
                    <a:pt x="7011" y="8934"/>
                  </a:cubicBezTo>
                  <a:lnTo>
                    <a:pt x="7011" y="8251"/>
                  </a:lnTo>
                  <a:cubicBezTo>
                    <a:pt x="8562" y="8251"/>
                    <a:pt x="9803" y="7011"/>
                    <a:pt x="9772" y="5491"/>
                  </a:cubicBezTo>
                  <a:lnTo>
                    <a:pt x="9772" y="4901"/>
                  </a:lnTo>
                  <a:cubicBezTo>
                    <a:pt x="9772" y="2203"/>
                    <a:pt x="7600" y="0"/>
                    <a:pt x="49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3"/>
            <p:cNvSpPr/>
            <p:nvPr/>
          </p:nvSpPr>
          <p:spPr>
            <a:xfrm>
              <a:off x="3278938" y="1797227"/>
              <a:ext cx="12577" cy="21997"/>
            </a:xfrm>
            <a:custGeom>
              <a:rect b="b" l="l" r="r" t="t"/>
              <a:pathLst>
                <a:path extrusionOk="0" h="815" w="466">
                  <a:moveTo>
                    <a:pt x="233" y="1"/>
                  </a:moveTo>
                  <a:cubicBezTo>
                    <a:pt x="117" y="1"/>
                    <a:pt x="1" y="55"/>
                    <a:pt x="16" y="163"/>
                  </a:cubicBezTo>
                  <a:lnTo>
                    <a:pt x="16" y="598"/>
                  </a:lnTo>
                  <a:cubicBezTo>
                    <a:pt x="16" y="722"/>
                    <a:pt x="109" y="815"/>
                    <a:pt x="233" y="815"/>
                  </a:cubicBezTo>
                  <a:cubicBezTo>
                    <a:pt x="357" y="815"/>
                    <a:pt x="450" y="722"/>
                    <a:pt x="450" y="598"/>
                  </a:cubicBezTo>
                  <a:lnTo>
                    <a:pt x="450" y="163"/>
                  </a:lnTo>
                  <a:cubicBezTo>
                    <a:pt x="466" y="55"/>
                    <a:pt x="350" y="1"/>
                    <a:pt x="2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3"/>
            <p:cNvSpPr/>
            <p:nvPr/>
          </p:nvSpPr>
          <p:spPr>
            <a:xfrm>
              <a:off x="3409975" y="1795770"/>
              <a:ext cx="10904" cy="23454"/>
            </a:xfrm>
            <a:custGeom>
              <a:rect b="b" l="l" r="r" t="t"/>
              <a:pathLst>
                <a:path extrusionOk="0" h="869" w="404">
                  <a:moveTo>
                    <a:pt x="217" y="0"/>
                  </a:moveTo>
                  <a:cubicBezTo>
                    <a:pt x="93" y="0"/>
                    <a:pt x="0" y="93"/>
                    <a:pt x="0" y="217"/>
                  </a:cubicBezTo>
                  <a:lnTo>
                    <a:pt x="0" y="652"/>
                  </a:lnTo>
                  <a:cubicBezTo>
                    <a:pt x="0" y="776"/>
                    <a:pt x="93" y="869"/>
                    <a:pt x="217" y="869"/>
                  </a:cubicBezTo>
                  <a:cubicBezTo>
                    <a:pt x="310" y="869"/>
                    <a:pt x="403" y="776"/>
                    <a:pt x="403" y="652"/>
                  </a:cubicBezTo>
                  <a:lnTo>
                    <a:pt x="403" y="217"/>
                  </a:lnTo>
                  <a:cubicBezTo>
                    <a:pt x="403" y="93"/>
                    <a:pt x="310" y="0"/>
                    <a:pt x="2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3"/>
            <p:cNvSpPr/>
            <p:nvPr/>
          </p:nvSpPr>
          <p:spPr>
            <a:xfrm>
              <a:off x="3337966" y="1807915"/>
              <a:ext cx="24291" cy="23049"/>
            </a:xfrm>
            <a:custGeom>
              <a:rect b="b" l="l" r="r" t="t"/>
              <a:pathLst>
                <a:path extrusionOk="0" h="854" w="900">
                  <a:moveTo>
                    <a:pt x="439" y="0"/>
                  </a:moveTo>
                  <a:cubicBezTo>
                    <a:pt x="357" y="0"/>
                    <a:pt x="280" y="47"/>
                    <a:pt x="249" y="140"/>
                  </a:cubicBezTo>
                  <a:lnTo>
                    <a:pt x="62" y="543"/>
                  </a:lnTo>
                  <a:cubicBezTo>
                    <a:pt x="0" y="698"/>
                    <a:pt x="93" y="853"/>
                    <a:pt x="249" y="853"/>
                  </a:cubicBezTo>
                  <a:lnTo>
                    <a:pt x="652" y="853"/>
                  </a:lnTo>
                  <a:cubicBezTo>
                    <a:pt x="807" y="853"/>
                    <a:pt x="900" y="698"/>
                    <a:pt x="838" y="543"/>
                  </a:cubicBezTo>
                  <a:lnTo>
                    <a:pt x="652" y="140"/>
                  </a:lnTo>
                  <a:cubicBezTo>
                    <a:pt x="605" y="47"/>
                    <a:pt x="520" y="0"/>
                    <a:pt x="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3"/>
            <p:cNvSpPr/>
            <p:nvPr/>
          </p:nvSpPr>
          <p:spPr>
            <a:xfrm>
              <a:off x="3327089" y="1853744"/>
              <a:ext cx="10904" cy="30796"/>
            </a:xfrm>
            <a:custGeom>
              <a:rect b="b" l="l" r="r" t="t"/>
              <a:pathLst>
                <a:path extrusionOk="0" h="1141" w="404">
                  <a:moveTo>
                    <a:pt x="202" y="0"/>
                  </a:moveTo>
                  <a:cubicBezTo>
                    <a:pt x="101" y="0"/>
                    <a:pt x="0" y="70"/>
                    <a:pt x="0" y="210"/>
                  </a:cubicBezTo>
                  <a:lnTo>
                    <a:pt x="0" y="1140"/>
                  </a:lnTo>
                  <a:lnTo>
                    <a:pt x="403" y="1140"/>
                  </a:lnTo>
                  <a:lnTo>
                    <a:pt x="403" y="210"/>
                  </a:lnTo>
                  <a:cubicBezTo>
                    <a:pt x="403" y="70"/>
                    <a:pt x="303" y="0"/>
                    <a:pt x="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3"/>
            <p:cNvSpPr/>
            <p:nvPr/>
          </p:nvSpPr>
          <p:spPr>
            <a:xfrm>
              <a:off x="3362661" y="1854986"/>
              <a:ext cx="11741" cy="29554"/>
            </a:xfrm>
            <a:custGeom>
              <a:rect b="b" l="l" r="r" t="t"/>
              <a:pathLst>
                <a:path extrusionOk="0" h="1095" w="435">
                  <a:moveTo>
                    <a:pt x="218" y="1"/>
                  </a:moveTo>
                  <a:cubicBezTo>
                    <a:pt x="109" y="1"/>
                    <a:pt x="0" y="55"/>
                    <a:pt x="16" y="164"/>
                  </a:cubicBezTo>
                  <a:lnTo>
                    <a:pt x="16" y="1094"/>
                  </a:lnTo>
                  <a:lnTo>
                    <a:pt x="419" y="1094"/>
                  </a:lnTo>
                  <a:lnTo>
                    <a:pt x="419" y="164"/>
                  </a:lnTo>
                  <a:cubicBezTo>
                    <a:pt x="435" y="55"/>
                    <a:pt x="326" y="1"/>
                    <a:pt x="2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2" name="Google Shape;932;p33"/>
          <p:cNvSpPr/>
          <p:nvPr/>
        </p:nvSpPr>
        <p:spPr>
          <a:xfrm>
            <a:off x="7408481" y="59349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3"/>
          <p:cNvSpPr txBox="1"/>
          <p:nvPr/>
        </p:nvSpPr>
        <p:spPr>
          <a:xfrm>
            <a:off x="78525" y="4549650"/>
            <a:ext cx="655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Medium"/>
                <a:ea typeface="Barlow Medium"/>
                <a:cs typeface="Barlow Medium"/>
                <a:sym typeface="Barlow Medium"/>
              </a:rPr>
              <a:t>Due to the lack of </a:t>
            </a:r>
            <a:r>
              <a:rPr lang="en">
                <a:latin typeface="Barlow Medium"/>
                <a:ea typeface="Barlow Medium"/>
                <a:cs typeface="Barlow Medium"/>
                <a:sym typeface="Barlow Medium"/>
              </a:rPr>
              <a:t>publicly</a:t>
            </a:r>
            <a:r>
              <a:rPr lang="en">
                <a:latin typeface="Barlow Medium"/>
                <a:ea typeface="Barlow Medium"/>
                <a:cs typeface="Barlow Medium"/>
                <a:sym typeface="Barlow Medium"/>
              </a:rPr>
              <a:t> available info, this is based off of the website and interactions we’ve had </a:t>
            </a:r>
            <a:endParaRPr>
              <a:latin typeface="Barlow Medium"/>
              <a:ea typeface="Barlow Medium"/>
              <a:cs typeface="Barlow Medium"/>
              <a:sym typeface="Barlow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34"/>
          <p:cNvSpPr/>
          <p:nvPr/>
        </p:nvSpPr>
        <p:spPr>
          <a:xfrm flipH="1">
            <a:off x="14743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4"/>
          <p:cNvSpPr/>
          <p:nvPr/>
        </p:nvSpPr>
        <p:spPr>
          <a:xfrm flipH="1">
            <a:off x="41581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4"/>
          <p:cNvSpPr/>
          <p:nvPr/>
        </p:nvSpPr>
        <p:spPr>
          <a:xfrm flipH="1">
            <a:off x="68419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4"/>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Board of Trustees Report</a:t>
            </a:r>
            <a:endParaRPr/>
          </a:p>
        </p:txBody>
      </p:sp>
      <p:sp>
        <p:nvSpPr>
          <p:cNvPr id="942" name="Google Shape;942;p34"/>
          <p:cNvSpPr txBox="1"/>
          <p:nvPr>
            <p:ph type="title"/>
          </p:nvPr>
        </p:nvSpPr>
        <p:spPr>
          <a:xfrm>
            <a:off x="7200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Wages</a:t>
            </a:r>
            <a:endParaRPr/>
          </a:p>
        </p:txBody>
      </p:sp>
      <p:sp>
        <p:nvSpPr>
          <p:cNvPr id="943" name="Google Shape;943;p34"/>
          <p:cNvSpPr txBox="1"/>
          <p:nvPr>
            <p:ph idx="1" type="subTitle"/>
          </p:nvPr>
        </p:nvSpPr>
        <p:spPr>
          <a:xfrm>
            <a:off x="7200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Increasing student wages to be competitive with </a:t>
            </a:r>
            <a:r>
              <a:rPr b="1" lang="en">
                <a:latin typeface="Barlow"/>
                <a:ea typeface="Barlow"/>
                <a:cs typeface="Barlow"/>
                <a:sym typeface="Barlow"/>
              </a:rPr>
              <a:t>surrounding</a:t>
            </a:r>
            <a:r>
              <a:rPr b="1" lang="en">
                <a:latin typeface="Barlow"/>
                <a:ea typeface="Barlow"/>
                <a:cs typeface="Barlow"/>
                <a:sym typeface="Barlow"/>
              </a:rPr>
              <a:t> </a:t>
            </a:r>
            <a:r>
              <a:rPr b="1" lang="en">
                <a:latin typeface="Barlow"/>
                <a:ea typeface="Barlow"/>
                <a:cs typeface="Barlow"/>
                <a:sym typeface="Barlow"/>
              </a:rPr>
              <a:t>businesses</a:t>
            </a:r>
            <a:r>
              <a:rPr b="1" lang="en">
                <a:latin typeface="Barlow"/>
                <a:ea typeface="Barlow"/>
                <a:cs typeface="Barlow"/>
                <a:sym typeface="Barlow"/>
              </a:rPr>
              <a:t> + put us in line with other colleges </a:t>
            </a:r>
            <a:endParaRPr/>
          </a:p>
          <a:p>
            <a:pPr indent="0" lvl="0" marL="0" rtl="0" algn="ctr">
              <a:spcBef>
                <a:spcPts val="0"/>
              </a:spcBef>
              <a:spcAft>
                <a:spcPts val="0"/>
              </a:spcAft>
              <a:buNone/>
            </a:pPr>
            <a:r>
              <a:t/>
            </a:r>
            <a:endParaRPr/>
          </a:p>
        </p:txBody>
      </p:sp>
      <p:sp>
        <p:nvSpPr>
          <p:cNvPr id="944" name="Google Shape;944;p34"/>
          <p:cNvSpPr txBox="1"/>
          <p:nvPr>
            <p:ph idx="2" type="title"/>
          </p:nvPr>
        </p:nvSpPr>
        <p:spPr>
          <a:xfrm>
            <a:off x="34038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Being a HWC</a:t>
            </a:r>
            <a:endParaRPr/>
          </a:p>
        </p:txBody>
      </p:sp>
      <p:sp>
        <p:nvSpPr>
          <p:cNvPr id="945" name="Google Shape;945;p34"/>
          <p:cNvSpPr txBox="1"/>
          <p:nvPr>
            <p:ph idx="3" type="subTitle"/>
          </p:nvPr>
        </p:nvSpPr>
        <p:spPr>
          <a:xfrm>
            <a:off x="34038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Changing our </a:t>
            </a:r>
            <a:r>
              <a:rPr b="1" lang="en">
                <a:latin typeface="Barlow"/>
                <a:ea typeface="Barlow"/>
                <a:cs typeface="Barlow"/>
                <a:sym typeface="Barlow"/>
              </a:rPr>
              <a:t>official</a:t>
            </a:r>
            <a:r>
              <a:rPr b="1" lang="en">
                <a:latin typeface="Barlow"/>
                <a:ea typeface="Barlow"/>
                <a:cs typeface="Barlow"/>
                <a:sym typeface="Barlow"/>
              </a:rPr>
              <a:t> language to reflect our student population, we are </a:t>
            </a:r>
            <a:r>
              <a:rPr b="1" i="1" lang="en">
                <a:latin typeface="Barlow"/>
                <a:ea typeface="Barlow"/>
                <a:cs typeface="Barlow"/>
                <a:sym typeface="Barlow"/>
              </a:rPr>
              <a:t>not </a:t>
            </a:r>
            <a:r>
              <a:rPr b="1" lang="en">
                <a:latin typeface="Barlow"/>
                <a:ea typeface="Barlow"/>
                <a:cs typeface="Barlow"/>
                <a:sym typeface="Barlow"/>
              </a:rPr>
              <a:t>a women’s college </a:t>
            </a:r>
            <a:endParaRPr/>
          </a:p>
          <a:p>
            <a:pPr indent="0" lvl="0" marL="0" rtl="0" algn="ctr">
              <a:spcBef>
                <a:spcPts val="0"/>
              </a:spcBef>
              <a:spcAft>
                <a:spcPts val="0"/>
              </a:spcAft>
              <a:buNone/>
            </a:pPr>
            <a:r>
              <a:t/>
            </a:r>
            <a:endParaRPr/>
          </a:p>
        </p:txBody>
      </p:sp>
      <p:sp>
        <p:nvSpPr>
          <p:cNvPr id="946" name="Google Shape;946;p34"/>
          <p:cNvSpPr txBox="1"/>
          <p:nvPr>
            <p:ph idx="4" type="title"/>
          </p:nvPr>
        </p:nvSpPr>
        <p:spPr>
          <a:xfrm>
            <a:off x="60876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Covid Response</a:t>
            </a:r>
            <a:endParaRPr/>
          </a:p>
        </p:txBody>
      </p:sp>
      <p:sp>
        <p:nvSpPr>
          <p:cNvPr id="947" name="Google Shape;947;p34"/>
          <p:cNvSpPr txBox="1"/>
          <p:nvPr>
            <p:ph idx="5" type="subTitle"/>
          </p:nvPr>
        </p:nvSpPr>
        <p:spPr>
          <a:xfrm>
            <a:off x="60876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Bringing back free testing and other covid response measures to keep the community safe (testing, free masks) </a:t>
            </a:r>
            <a:endParaRPr/>
          </a:p>
          <a:p>
            <a:pPr indent="0" lvl="0" marL="0" rtl="0" algn="ctr">
              <a:spcBef>
                <a:spcPts val="0"/>
              </a:spcBef>
              <a:spcAft>
                <a:spcPts val="0"/>
              </a:spcAft>
              <a:buNone/>
            </a:pPr>
            <a:r>
              <a:t/>
            </a:r>
            <a:endParaRPr/>
          </a:p>
        </p:txBody>
      </p:sp>
      <p:grpSp>
        <p:nvGrpSpPr>
          <p:cNvPr id="948" name="Google Shape;948;p34"/>
          <p:cNvGrpSpPr/>
          <p:nvPr/>
        </p:nvGrpSpPr>
        <p:grpSpPr>
          <a:xfrm>
            <a:off x="4329768" y="1889231"/>
            <a:ext cx="473063" cy="483968"/>
            <a:chOff x="4803091" y="3369719"/>
            <a:chExt cx="364203" cy="372570"/>
          </a:xfrm>
        </p:grpSpPr>
        <p:sp>
          <p:nvSpPr>
            <p:cNvPr id="949" name="Google Shape;949;p34"/>
            <p:cNvSpPr/>
            <p:nvPr/>
          </p:nvSpPr>
          <p:spPr>
            <a:xfrm>
              <a:off x="4935369" y="3657702"/>
              <a:ext cx="99647" cy="71200"/>
            </a:xfrm>
            <a:custGeom>
              <a:rect b="b" l="l" r="r" t="t"/>
              <a:pathLst>
                <a:path extrusionOk="0" h="2638" w="3692">
                  <a:moveTo>
                    <a:pt x="0" y="1"/>
                  </a:moveTo>
                  <a:lnTo>
                    <a:pt x="993" y="1397"/>
                  </a:lnTo>
                  <a:lnTo>
                    <a:pt x="1830" y="2637"/>
                  </a:lnTo>
                  <a:lnTo>
                    <a:pt x="2699" y="1397"/>
                  </a:lnTo>
                  <a:lnTo>
                    <a:pt x="3692" y="1"/>
                  </a:lnTo>
                  <a:close/>
                </a:path>
              </a:pathLst>
            </a:custGeom>
            <a:solidFill>
              <a:srgbClr val="EE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4"/>
            <p:cNvSpPr/>
            <p:nvPr/>
          </p:nvSpPr>
          <p:spPr>
            <a:xfrm>
              <a:off x="4997311" y="3673626"/>
              <a:ext cx="86260" cy="67826"/>
            </a:xfrm>
            <a:custGeom>
              <a:rect b="b" l="l" r="r" t="t"/>
              <a:pathLst>
                <a:path extrusionOk="0" h="2513" w="3196">
                  <a:moveTo>
                    <a:pt x="2203" y="0"/>
                  </a:moveTo>
                  <a:lnTo>
                    <a:pt x="745" y="310"/>
                  </a:lnTo>
                  <a:lnTo>
                    <a:pt x="404" y="1272"/>
                  </a:lnTo>
                  <a:lnTo>
                    <a:pt x="1" y="2513"/>
                  </a:lnTo>
                  <a:lnTo>
                    <a:pt x="3165" y="2513"/>
                  </a:lnTo>
                  <a:cubicBezTo>
                    <a:pt x="3196" y="1582"/>
                    <a:pt x="2854" y="682"/>
                    <a:pt x="2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4"/>
            <p:cNvSpPr/>
            <p:nvPr/>
          </p:nvSpPr>
          <p:spPr>
            <a:xfrm>
              <a:off x="4886814" y="3673626"/>
              <a:ext cx="86260" cy="67826"/>
            </a:xfrm>
            <a:custGeom>
              <a:rect b="b" l="l" r="r" t="t"/>
              <a:pathLst>
                <a:path extrusionOk="0" h="2513" w="3196">
                  <a:moveTo>
                    <a:pt x="993" y="0"/>
                  </a:moveTo>
                  <a:cubicBezTo>
                    <a:pt x="341" y="682"/>
                    <a:pt x="0" y="1582"/>
                    <a:pt x="31" y="2513"/>
                  </a:cubicBezTo>
                  <a:lnTo>
                    <a:pt x="3195" y="2513"/>
                  </a:lnTo>
                  <a:lnTo>
                    <a:pt x="3040" y="1303"/>
                  </a:lnTo>
                  <a:lnTo>
                    <a:pt x="23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4"/>
            <p:cNvSpPr/>
            <p:nvPr/>
          </p:nvSpPr>
          <p:spPr>
            <a:xfrm>
              <a:off x="4980577" y="3657702"/>
              <a:ext cx="76220" cy="84587"/>
            </a:xfrm>
            <a:custGeom>
              <a:rect b="b" l="l" r="r" t="t"/>
              <a:pathLst>
                <a:path extrusionOk="0" h="3134" w="2824">
                  <a:moveTo>
                    <a:pt x="2017" y="1"/>
                  </a:moveTo>
                  <a:lnTo>
                    <a:pt x="1024" y="280"/>
                  </a:lnTo>
                  <a:lnTo>
                    <a:pt x="0" y="3134"/>
                  </a:lnTo>
                  <a:lnTo>
                    <a:pt x="621" y="3134"/>
                  </a:lnTo>
                  <a:lnTo>
                    <a:pt x="2079" y="1955"/>
                  </a:lnTo>
                  <a:lnTo>
                    <a:pt x="1582" y="1366"/>
                  </a:lnTo>
                  <a:lnTo>
                    <a:pt x="2823" y="590"/>
                  </a:lnTo>
                  <a:cubicBezTo>
                    <a:pt x="2606" y="342"/>
                    <a:pt x="2327" y="156"/>
                    <a:pt x="20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4"/>
            <p:cNvSpPr/>
            <p:nvPr/>
          </p:nvSpPr>
          <p:spPr>
            <a:xfrm>
              <a:off x="4913588" y="3657702"/>
              <a:ext cx="71200" cy="84587"/>
            </a:xfrm>
            <a:custGeom>
              <a:rect b="b" l="l" r="r" t="t"/>
              <a:pathLst>
                <a:path extrusionOk="0" h="3134" w="2638">
                  <a:moveTo>
                    <a:pt x="807" y="1"/>
                  </a:moveTo>
                  <a:cubicBezTo>
                    <a:pt x="497" y="156"/>
                    <a:pt x="218" y="342"/>
                    <a:pt x="1" y="590"/>
                  </a:cubicBezTo>
                  <a:lnTo>
                    <a:pt x="1242" y="1366"/>
                  </a:lnTo>
                  <a:lnTo>
                    <a:pt x="745" y="1955"/>
                  </a:lnTo>
                  <a:lnTo>
                    <a:pt x="2203" y="3134"/>
                  </a:lnTo>
                  <a:lnTo>
                    <a:pt x="2482" y="3134"/>
                  </a:lnTo>
                  <a:lnTo>
                    <a:pt x="2637" y="2637"/>
                  </a:lnTo>
                  <a:lnTo>
                    <a:pt x="1800" y="280"/>
                  </a:lnTo>
                  <a:lnTo>
                    <a:pt x="8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4"/>
            <p:cNvSpPr/>
            <p:nvPr/>
          </p:nvSpPr>
          <p:spPr>
            <a:xfrm>
              <a:off x="5113692" y="3506180"/>
              <a:ext cx="53602" cy="76193"/>
            </a:xfrm>
            <a:custGeom>
              <a:rect b="b" l="l" r="r" t="t"/>
              <a:pathLst>
                <a:path extrusionOk="0" h="2823" w="1986">
                  <a:moveTo>
                    <a:pt x="1582" y="0"/>
                  </a:moveTo>
                  <a:cubicBezTo>
                    <a:pt x="1055" y="31"/>
                    <a:pt x="621" y="341"/>
                    <a:pt x="342" y="776"/>
                  </a:cubicBezTo>
                  <a:lnTo>
                    <a:pt x="0" y="2823"/>
                  </a:lnTo>
                  <a:cubicBezTo>
                    <a:pt x="1986" y="2823"/>
                    <a:pt x="1800" y="1551"/>
                    <a:pt x="1768" y="186"/>
                  </a:cubicBezTo>
                  <a:lnTo>
                    <a:pt x="1768" y="155"/>
                  </a:lnTo>
                  <a:cubicBezTo>
                    <a:pt x="1768" y="62"/>
                    <a:pt x="1675" y="0"/>
                    <a:pt x="1582"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4"/>
            <p:cNvSpPr/>
            <p:nvPr/>
          </p:nvSpPr>
          <p:spPr>
            <a:xfrm>
              <a:off x="4846626" y="3369719"/>
              <a:ext cx="277133" cy="297214"/>
            </a:xfrm>
            <a:custGeom>
              <a:rect b="b" l="l" r="r" t="t"/>
              <a:pathLst>
                <a:path extrusionOk="0" h="11012" w="10268">
                  <a:moveTo>
                    <a:pt x="5118" y="0"/>
                  </a:moveTo>
                  <a:cubicBezTo>
                    <a:pt x="2296" y="0"/>
                    <a:pt x="0" y="2296"/>
                    <a:pt x="0" y="5118"/>
                  </a:cubicBezTo>
                  <a:lnTo>
                    <a:pt x="0" y="6080"/>
                  </a:lnTo>
                  <a:cubicBezTo>
                    <a:pt x="93" y="8841"/>
                    <a:pt x="2358" y="11012"/>
                    <a:pt x="5118" y="11012"/>
                  </a:cubicBezTo>
                  <a:cubicBezTo>
                    <a:pt x="7879" y="11012"/>
                    <a:pt x="10144" y="8841"/>
                    <a:pt x="10268" y="6080"/>
                  </a:cubicBezTo>
                  <a:lnTo>
                    <a:pt x="10268" y="5118"/>
                  </a:lnTo>
                  <a:cubicBezTo>
                    <a:pt x="10268" y="2296"/>
                    <a:pt x="7972" y="0"/>
                    <a:pt x="5118" y="0"/>
                  </a:cubicBezTo>
                  <a:close/>
                </a:path>
              </a:pathLst>
            </a:custGeom>
            <a:solidFill>
              <a:srgbClr val="7FE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4"/>
            <p:cNvSpPr/>
            <p:nvPr/>
          </p:nvSpPr>
          <p:spPr>
            <a:xfrm>
              <a:off x="4803091" y="3369719"/>
              <a:ext cx="193410" cy="298051"/>
            </a:xfrm>
            <a:custGeom>
              <a:rect b="b" l="l" r="r" t="t"/>
              <a:pathLst>
                <a:path extrusionOk="0" h="11043" w="7166">
                  <a:moveTo>
                    <a:pt x="6731" y="0"/>
                  </a:moveTo>
                  <a:cubicBezTo>
                    <a:pt x="3909" y="0"/>
                    <a:pt x="1613" y="2296"/>
                    <a:pt x="1613" y="5149"/>
                  </a:cubicBezTo>
                  <a:lnTo>
                    <a:pt x="1613" y="5832"/>
                  </a:lnTo>
                  <a:cubicBezTo>
                    <a:pt x="1365" y="5397"/>
                    <a:pt x="900" y="5118"/>
                    <a:pt x="403" y="5087"/>
                  </a:cubicBezTo>
                  <a:cubicBezTo>
                    <a:pt x="391" y="5083"/>
                    <a:pt x="379" y="5081"/>
                    <a:pt x="366" y="5081"/>
                  </a:cubicBezTo>
                  <a:cubicBezTo>
                    <a:pt x="287" y="5081"/>
                    <a:pt x="217" y="5162"/>
                    <a:pt x="217" y="5242"/>
                  </a:cubicBezTo>
                  <a:cubicBezTo>
                    <a:pt x="186" y="6638"/>
                    <a:pt x="0" y="7910"/>
                    <a:pt x="1985" y="7910"/>
                  </a:cubicBezTo>
                  <a:cubicBezTo>
                    <a:pt x="2792" y="9802"/>
                    <a:pt x="4653" y="11043"/>
                    <a:pt x="6731" y="11043"/>
                  </a:cubicBezTo>
                  <a:lnTo>
                    <a:pt x="7166" y="11043"/>
                  </a:lnTo>
                  <a:cubicBezTo>
                    <a:pt x="4529" y="10857"/>
                    <a:pt x="2482" y="8716"/>
                    <a:pt x="2451" y="6080"/>
                  </a:cubicBezTo>
                  <a:lnTo>
                    <a:pt x="2451" y="5118"/>
                  </a:lnTo>
                  <a:cubicBezTo>
                    <a:pt x="2451" y="2451"/>
                    <a:pt x="4498" y="217"/>
                    <a:pt x="7166" y="0"/>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4"/>
            <p:cNvSpPr/>
            <p:nvPr/>
          </p:nvSpPr>
          <p:spPr>
            <a:xfrm>
              <a:off x="5043788" y="3709415"/>
              <a:ext cx="12577" cy="32037"/>
            </a:xfrm>
            <a:custGeom>
              <a:rect b="b" l="l" r="r" t="t"/>
              <a:pathLst>
                <a:path extrusionOk="0" h="1187" w="466">
                  <a:moveTo>
                    <a:pt x="233" y="0"/>
                  </a:moveTo>
                  <a:cubicBezTo>
                    <a:pt x="117" y="0"/>
                    <a:pt x="0" y="54"/>
                    <a:pt x="16" y="163"/>
                  </a:cubicBezTo>
                  <a:lnTo>
                    <a:pt x="16" y="1187"/>
                  </a:lnTo>
                  <a:lnTo>
                    <a:pt x="450" y="1187"/>
                  </a:lnTo>
                  <a:lnTo>
                    <a:pt x="450" y="163"/>
                  </a:lnTo>
                  <a:cubicBezTo>
                    <a:pt x="466" y="54"/>
                    <a:pt x="349" y="0"/>
                    <a:pt x="233" y="0"/>
                  </a:cubicBezTo>
                  <a:close/>
                </a:path>
              </a:pathLst>
            </a:custGeom>
            <a:solidFill>
              <a:srgbClr val="333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4"/>
            <p:cNvSpPr/>
            <p:nvPr/>
          </p:nvSpPr>
          <p:spPr>
            <a:xfrm>
              <a:off x="4911914" y="3712114"/>
              <a:ext cx="10904" cy="29338"/>
            </a:xfrm>
            <a:custGeom>
              <a:rect b="b" l="l" r="r" t="t"/>
              <a:pathLst>
                <a:path extrusionOk="0" h="1087" w="404">
                  <a:moveTo>
                    <a:pt x="202" y="1"/>
                  </a:moveTo>
                  <a:cubicBezTo>
                    <a:pt x="109" y="1"/>
                    <a:pt x="16" y="63"/>
                    <a:pt x="1" y="187"/>
                  </a:cubicBezTo>
                  <a:lnTo>
                    <a:pt x="1" y="1087"/>
                  </a:lnTo>
                  <a:lnTo>
                    <a:pt x="404" y="1087"/>
                  </a:lnTo>
                  <a:lnTo>
                    <a:pt x="404" y="187"/>
                  </a:lnTo>
                  <a:cubicBezTo>
                    <a:pt x="388" y="63"/>
                    <a:pt x="295" y="1"/>
                    <a:pt x="202" y="1"/>
                  </a:cubicBezTo>
                  <a:close/>
                </a:path>
              </a:pathLst>
            </a:custGeom>
            <a:solidFill>
              <a:srgbClr val="333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4"/>
            <p:cNvSpPr/>
            <p:nvPr/>
          </p:nvSpPr>
          <p:spPr>
            <a:xfrm>
              <a:off x="4912959" y="3518514"/>
              <a:ext cx="35195" cy="30175"/>
            </a:xfrm>
            <a:custGeom>
              <a:rect b="b" l="l" r="r" t="t"/>
              <a:pathLst>
                <a:path extrusionOk="0" h="1118" w="1304">
                  <a:moveTo>
                    <a:pt x="245" y="0"/>
                  </a:moveTo>
                  <a:cubicBezTo>
                    <a:pt x="146" y="0"/>
                    <a:pt x="57" y="56"/>
                    <a:pt x="32" y="133"/>
                  </a:cubicBezTo>
                  <a:cubicBezTo>
                    <a:pt x="1" y="257"/>
                    <a:pt x="63" y="381"/>
                    <a:pt x="156" y="412"/>
                  </a:cubicBezTo>
                  <a:lnTo>
                    <a:pt x="404" y="474"/>
                  </a:lnTo>
                  <a:lnTo>
                    <a:pt x="404" y="908"/>
                  </a:lnTo>
                  <a:cubicBezTo>
                    <a:pt x="404" y="1048"/>
                    <a:pt x="505" y="1117"/>
                    <a:pt x="605" y="1117"/>
                  </a:cubicBezTo>
                  <a:cubicBezTo>
                    <a:pt x="706" y="1117"/>
                    <a:pt x="807" y="1048"/>
                    <a:pt x="807" y="908"/>
                  </a:cubicBezTo>
                  <a:lnTo>
                    <a:pt x="807" y="629"/>
                  </a:lnTo>
                  <a:lnTo>
                    <a:pt x="962" y="691"/>
                  </a:lnTo>
                  <a:lnTo>
                    <a:pt x="1024" y="691"/>
                  </a:lnTo>
                  <a:cubicBezTo>
                    <a:pt x="1241" y="660"/>
                    <a:pt x="1303" y="350"/>
                    <a:pt x="1086" y="257"/>
                  </a:cubicBezTo>
                  <a:lnTo>
                    <a:pt x="1086" y="257"/>
                  </a:lnTo>
                  <a:lnTo>
                    <a:pt x="1086" y="288"/>
                  </a:lnTo>
                  <a:lnTo>
                    <a:pt x="311" y="9"/>
                  </a:lnTo>
                  <a:cubicBezTo>
                    <a:pt x="289" y="3"/>
                    <a:pt x="267" y="0"/>
                    <a:pt x="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4"/>
            <p:cNvSpPr/>
            <p:nvPr/>
          </p:nvSpPr>
          <p:spPr>
            <a:xfrm>
              <a:off x="5039380" y="3518730"/>
              <a:ext cx="36032" cy="29338"/>
            </a:xfrm>
            <a:custGeom>
              <a:rect b="b" l="l" r="r" t="t"/>
              <a:pathLst>
                <a:path extrusionOk="0" h="1087" w="1335">
                  <a:moveTo>
                    <a:pt x="1024" y="1"/>
                  </a:moveTo>
                  <a:lnTo>
                    <a:pt x="218" y="280"/>
                  </a:lnTo>
                  <a:cubicBezTo>
                    <a:pt x="0" y="342"/>
                    <a:pt x="63" y="683"/>
                    <a:pt x="280" y="683"/>
                  </a:cubicBezTo>
                  <a:lnTo>
                    <a:pt x="373" y="683"/>
                  </a:lnTo>
                  <a:lnTo>
                    <a:pt x="497" y="621"/>
                  </a:lnTo>
                  <a:lnTo>
                    <a:pt x="497" y="900"/>
                  </a:lnTo>
                  <a:cubicBezTo>
                    <a:pt x="481" y="1024"/>
                    <a:pt x="598" y="1086"/>
                    <a:pt x="714" y="1086"/>
                  </a:cubicBezTo>
                  <a:cubicBezTo>
                    <a:pt x="830" y="1086"/>
                    <a:pt x="947" y="1024"/>
                    <a:pt x="931" y="900"/>
                  </a:cubicBezTo>
                  <a:lnTo>
                    <a:pt x="931" y="466"/>
                  </a:lnTo>
                  <a:lnTo>
                    <a:pt x="1148" y="404"/>
                  </a:lnTo>
                  <a:cubicBezTo>
                    <a:pt x="1334" y="280"/>
                    <a:pt x="1241" y="1"/>
                    <a:pt x="10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4"/>
            <p:cNvSpPr/>
            <p:nvPr/>
          </p:nvSpPr>
          <p:spPr>
            <a:xfrm>
              <a:off x="5037688" y="3555518"/>
              <a:ext cx="29797" cy="11849"/>
            </a:xfrm>
            <a:custGeom>
              <a:rect b="b" l="l" r="r" t="t"/>
              <a:pathLst>
                <a:path extrusionOk="0" h="439" w="1104">
                  <a:moveTo>
                    <a:pt x="220" y="1"/>
                  </a:moveTo>
                  <a:cubicBezTo>
                    <a:pt x="1" y="1"/>
                    <a:pt x="1" y="438"/>
                    <a:pt x="220" y="438"/>
                  </a:cubicBezTo>
                  <a:cubicBezTo>
                    <a:pt x="227" y="438"/>
                    <a:pt x="234" y="438"/>
                    <a:pt x="242" y="437"/>
                  </a:cubicBezTo>
                  <a:lnTo>
                    <a:pt x="893" y="437"/>
                  </a:lnTo>
                  <a:cubicBezTo>
                    <a:pt x="900" y="438"/>
                    <a:pt x="906" y="438"/>
                    <a:pt x="912" y="438"/>
                  </a:cubicBezTo>
                  <a:cubicBezTo>
                    <a:pt x="1104" y="438"/>
                    <a:pt x="1104" y="1"/>
                    <a:pt x="912" y="1"/>
                  </a:cubicBezTo>
                  <a:cubicBezTo>
                    <a:pt x="906" y="1"/>
                    <a:pt x="900" y="1"/>
                    <a:pt x="893" y="2"/>
                  </a:cubicBezTo>
                  <a:lnTo>
                    <a:pt x="242" y="2"/>
                  </a:lnTo>
                  <a:cubicBezTo>
                    <a:pt x="234" y="1"/>
                    <a:pt x="227" y="1"/>
                    <a:pt x="22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4"/>
            <p:cNvSpPr/>
            <p:nvPr/>
          </p:nvSpPr>
          <p:spPr>
            <a:xfrm>
              <a:off x="4902063" y="3555518"/>
              <a:ext cx="30607" cy="11849"/>
            </a:xfrm>
            <a:custGeom>
              <a:rect b="b" l="l" r="r" t="t"/>
              <a:pathLst>
                <a:path extrusionOk="0" h="439" w="1134">
                  <a:moveTo>
                    <a:pt x="220" y="1"/>
                  </a:moveTo>
                  <a:cubicBezTo>
                    <a:pt x="1" y="1"/>
                    <a:pt x="1" y="438"/>
                    <a:pt x="220" y="438"/>
                  </a:cubicBezTo>
                  <a:cubicBezTo>
                    <a:pt x="227" y="438"/>
                    <a:pt x="234" y="438"/>
                    <a:pt x="242" y="437"/>
                  </a:cubicBezTo>
                  <a:lnTo>
                    <a:pt x="893" y="437"/>
                  </a:lnTo>
                  <a:cubicBezTo>
                    <a:pt x="901" y="438"/>
                    <a:pt x="908" y="438"/>
                    <a:pt x="915" y="438"/>
                  </a:cubicBezTo>
                  <a:cubicBezTo>
                    <a:pt x="1134" y="438"/>
                    <a:pt x="1134" y="1"/>
                    <a:pt x="915" y="1"/>
                  </a:cubicBezTo>
                  <a:cubicBezTo>
                    <a:pt x="908" y="1"/>
                    <a:pt x="901" y="1"/>
                    <a:pt x="893" y="2"/>
                  </a:cubicBezTo>
                  <a:lnTo>
                    <a:pt x="242" y="2"/>
                  </a:lnTo>
                  <a:cubicBezTo>
                    <a:pt x="234" y="1"/>
                    <a:pt x="227" y="1"/>
                    <a:pt x="22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4"/>
            <p:cNvSpPr/>
            <p:nvPr/>
          </p:nvSpPr>
          <p:spPr>
            <a:xfrm>
              <a:off x="4969881" y="3558918"/>
              <a:ext cx="46909" cy="21781"/>
            </a:xfrm>
            <a:custGeom>
              <a:rect b="b" l="l" r="r" t="t"/>
              <a:pathLst>
                <a:path extrusionOk="0" h="807" w="1738">
                  <a:moveTo>
                    <a:pt x="559" y="0"/>
                  </a:moveTo>
                  <a:cubicBezTo>
                    <a:pt x="1" y="0"/>
                    <a:pt x="1" y="807"/>
                    <a:pt x="559" y="807"/>
                  </a:cubicBezTo>
                  <a:lnTo>
                    <a:pt x="1211" y="807"/>
                  </a:lnTo>
                  <a:cubicBezTo>
                    <a:pt x="1738" y="807"/>
                    <a:pt x="1738" y="0"/>
                    <a:pt x="12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4"/>
            <p:cNvSpPr/>
            <p:nvPr/>
          </p:nvSpPr>
          <p:spPr>
            <a:xfrm>
              <a:off x="4982655" y="3576300"/>
              <a:ext cx="12172" cy="28690"/>
            </a:xfrm>
            <a:custGeom>
              <a:rect b="b" l="l" r="r" t="t"/>
              <a:pathLst>
                <a:path extrusionOk="0" h="1063" w="451">
                  <a:moveTo>
                    <a:pt x="230" y="0"/>
                  </a:moveTo>
                  <a:cubicBezTo>
                    <a:pt x="117" y="0"/>
                    <a:pt x="1" y="54"/>
                    <a:pt x="16" y="163"/>
                  </a:cubicBezTo>
                  <a:lnTo>
                    <a:pt x="16" y="845"/>
                  </a:lnTo>
                  <a:cubicBezTo>
                    <a:pt x="16" y="969"/>
                    <a:pt x="109" y="1062"/>
                    <a:pt x="234" y="1062"/>
                  </a:cubicBezTo>
                  <a:cubicBezTo>
                    <a:pt x="358" y="1062"/>
                    <a:pt x="420" y="969"/>
                    <a:pt x="420" y="845"/>
                  </a:cubicBezTo>
                  <a:lnTo>
                    <a:pt x="420" y="163"/>
                  </a:lnTo>
                  <a:cubicBezTo>
                    <a:pt x="451" y="54"/>
                    <a:pt x="342" y="0"/>
                    <a:pt x="230" y="0"/>
                  </a:cubicBezTo>
                  <a:close/>
                </a:path>
              </a:pathLst>
            </a:custGeom>
            <a:solidFill>
              <a:srgbClr val="FF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4"/>
            <p:cNvSpPr/>
            <p:nvPr/>
          </p:nvSpPr>
          <p:spPr>
            <a:xfrm>
              <a:off x="4956502" y="3444184"/>
              <a:ext cx="57381" cy="10985"/>
            </a:xfrm>
            <a:custGeom>
              <a:rect b="b" l="l" r="r" t="t"/>
              <a:pathLst>
                <a:path extrusionOk="0" h="407" w="2126">
                  <a:moveTo>
                    <a:pt x="218" y="0"/>
                  </a:moveTo>
                  <a:cubicBezTo>
                    <a:pt x="1" y="0"/>
                    <a:pt x="1" y="407"/>
                    <a:pt x="218" y="407"/>
                  </a:cubicBezTo>
                  <a:cubicBezTo>
                    <a:pt x="225" y="407"/>
                    <a:pt x="233" y="406"/>
                    <a:pt x="241" y="405"/>
                  </a:cubicBezTo>
                  <a:lnTo>
                    <a:pt x="1885" y="405"/>
                  </a:lnTo>
                  <a:cubicBezTo>
                    <a:pt x="1893" y="406"/>
                    <a:pt x="1901" y="407"/>
                    <a:pt x="1908" y="407"/>
                  </a:cubicBezTo>
                  <a:cubicBezTo>
                    <a:pt x="2125" y="407"/>
                    <a:pt x="2125" y="0"/>
                    <a:pt x="1908" y="0"/>
                  </a:cubicBezTo>
                  <a:cubicBezTo>
                    <a:pt x="1901" y="0"/>
                    <a:pt x="1893" y="1"/>
                    <a:pt x="1885" y="2"/>
                  </a:cubicBezTo>
                  <a:lnTo>
                    <a:pt x="241" y="2"/>
                  </a:lnTo>
                  <a:cubicBezTo>
                    <a:pt x="233" y="1"/>
                    <a:pt x="225" y="0"/>
                    <a:pt x="218"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4"/>
            <p:cNvSpPr/>
            <p:nvPr/>
          </p:nvSpPr>
          <p:spPr>
            <a:xfrm>
              <a:off x="4933695" y="3469339"/>
              <a:ext cx="102994" cy="11741"/>
            </a:xfrm>
            <a:custGeom>
              <a:rect b="b" l="l" r="r" t="t"/>
              <a:pathLst>
                <a:path extrusionOk="0" h="435" w="3816">
                  <a:moveTo>
                    <a:pt x="279" y="0"/>
                  </a:moveTo>
                  <a:cubicBezTo>
                    <a:pt x="0" y="0"/>
                    <a:pt x="0" y="435"/>
                    <a:pt x="279" y="435"/>
                  </a:cubicBezTo>
                  <a:lnTo>
                    <a:pt x="3536" y="435"/>
                  </a:lnTo>
                  <a:cubicBezTo>
                    <a:pt x="3816" y="435"/>
                    <a:pt x="3816" y="0"/>
                    <a:pt x="3536"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34"/>
          <p:cNvGrpSpPr/>
          <p:nvPr/>
        </p:nvGrpSpPr>
        <p:grpSpPr>
          <a:xfrm>
            <a:off x="7041299" y="1889483"/>
            <a:ext cx="417603" cy="483442"/>
            <a:chOff x="2388565" y="3369287"/>
            <a:chExt cx="321505" cy="372165"/>
          </a:xfrm>
        </p:grpSpPr>
        <p:sp>
          <p:nvSpPr>
            <p:cNvPr id="968" name="Google Shape;968;p34"/>
            <p:cNvSpPr/>
            <p:nvPr/>
          </p:nvSpPr>
          <p:spPr>
            <a:xfrm>
              <a:off x="2406136" y="3473522"/>
              <a:ext cx="287201" cy="226068"/>
            </a:xfrm>
            <a:custGeom>
              <a:rect b="b" l="l" r="r" t="t"/>
              <a:pathLst>
                <a:path extrusionOk="0" h="8376" w="10641">
                  <a:moveTo>
                    <a:pt x="5305" y="0"/>
                  </a:moveTo>
                  <a:lnTo>
                    <a:pt x="1087" y="2110"/>
                  </a:lnTo>
                  <a:lnTo>
                    <a:pt x="1" y="2637"/>
                  </a:lnTo>
                  <a:cubicBezTo>
                    <a:pt x="497" y="3878"/>
                    <a:pt x="1" y="4995"/>
                    <a:pt x="1" y="6204"/>
                  </a:cubicBezTo>
                  <a:cubicBezTo>
                    <a:pt x="37" y="6443"/>
                    <a:pt x="183" y="6516"/>
                    <a:pt x="349" y="6516"/>
                  </a:cubicBezTo>
                  <a:cubicBezTo>
                    <a:pt x="614" y="6516"/>
                    <a:pt x="931" y="6328"/>
                    <a:pt x="931" y="6328"/>
                  </a:cubicBezTo>
                  <a:cubicBezTo>
                    <a:pt x="931" y="7308"/>
                    <a:pt x="1187" y="7572"/>
                    <a:pt x="1446" y="7572"/>
                  </a:cubicBezTo>
                  <a:cubicBezTo>
                    <a:pt x="1638" y="7572"/>
                    <a:pt x="1832" y="7427"/>
                    <a:pt x="1924" y="7321"/>
                  </a:cubicBezTo>
                  <a:lnTo>
                    <a:pt x="1924" y="7321"/>
                  </a:lnTo>
                  <a:cubicBezTo>
                    <a:pt x="1645" y="8283"/>
                    <a:pt x="2265" y="8376"/>
                    <a:pt x="2265" y="8376"/>
                  </a:cubicBezTo>
                  <a:lnTo>
                    <a:pt x="8345" y="8376"/>
                  </a:lnTo>
                  <a:cubicBezTo>
                    <a:pt x="8345" y="8376"/>
                    <a:pt x="8965" y="8283"/>
                    <a:pt x="8686" y="7321"/>
                  </a:cubicBezTo>
                  <a:lnTo>
                    <a:pt x="8686" y="7321"/>
                  </a:lnTo>
                  <a:cubicBezTo>
                    <a:pt x="8779" y="7427"/>
                    <a:pt x="8972" y="7572"/>
                    <a:pt x="9164" y="7572"/>
                  </a:cubicBezTo>
                  <a:cubicBezTo>
                    <a:pt x="9423" y="7572"/>
                    <a:pt x="9679" y="7308"/>
                    <a:pt x="9679" y="6328"/>
                  </a:cubicBezTo>
                  <a:cubicBezTo>
                    <a:pt x="9679" y="6328"/>
                    <a:pt x="9996" y="6516"/>
                    <a:pt x="10269" y="6516"/>
                  </a:cubicBezTo>
                  <a:cubicBezTo>
                    <a:pt x="10440" y="6516"/>
                    <a:pt x="10593" y="6443"/>
                    <a:pt x="10641" y="6204"/>
                  </a:cubicBezTo>
                  <a:cubicBezTo>
                    <a:pt x="10641" y="4995"/>
                    <a:pt x="10113" y="3847"/>
                    <a:pt x="10641" y="2637"/>
                  </a:cubicBezTo>
                  <a:lnTo>
                    <a:pt x="9524" y="2110"/>
                  </a:lnTo>
                  <a:lnTo>
                    <a:pt x="53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4"/>
            <p:cNvSpPr/>
            <p:nvPr/>
          </p:nvSpPr>
          <p:spPr>
            <a:xfrm>
              <a:off x="2456391" y="3663559"/>
              <a:ext cx="185880" cy="77893"/>
            </a:xfrm>
            <a:custGeom>
              <a:rect b="b" l="l" r="r" t="t"/>
              <a:pathLst>
                <a:path extrusionOk="0" h="2886" w="6887">
                  <a:moveTo>
                    <a:pt x="1706" y="1"/>
                  </a:moveTo>
                  <a:cubicBezTo>
                    <a:pt x="651" y="559"/>
                    <a:pt x="0" y="1676"/>
                    <a:pt x="62" y="2886"/>
                  </a:cubicBezTo>
                  <a:lnTo>
                    <a:pt x="6824" y="2886"/>
                  </a:lnTo>
                  <a:cubicBezTo>
                    <a:pt x="6886" y="1676"/>
                    <a:pt x="6235" y="559"/>
                    <a:pt x="5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4"/>
            <p:cNvSpPr/>
            <p:nvPr/>
          </p:nvSpPr>
          <p:spPr>
            <a:xfrm>
              <a:off x="2510803" y="3673626"/>
              <a:ext cx="77893" cy="41861"/>
            </a:xfrm>
            <a:custGeom>
              <a:rect b="b" l="l" r="r" t="t"/>
              <a:pathLst>
                <a:path extrusionOk="0" h="1551" w="2886">
                  <a:moveTo>
                    <a:pt x="0" y="0"/>
                  </a:moveTo>
                  <a:cubicBezTo>
                    <a:pt x="0" y="0"/>
                    <a:pt x="217" y="838"/>
                    <a:pt x="1427" y="1551"/>
                  </a:cubicBezTo>
                  <a:cubicBezTo>
                    <a:pt x="2079" y="1210"/>
                    <a:pt x="2606" y="651"/>
                    <a:pt x="2885" y="0"/>
                  </a:cubicBezTo>
                  <a:close/>
                </a:path>
              </a:pathLst>
            </a:custGeom>
            <a:solidFill>
              <a:srgbClr val="59A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4"/>
            <p:cNvSpPr/>
            <p:nvPr/>
          </p:nvSpPr>
          <p:spPr>
            <a:xfrm>
              <a:off x="2435447" y="3529607"/>
              <a:ext cx="227742" cy="150739"/>
            </a:xfrm>
            <a:custGeom>
              <a:rect b="b" l="l" r="r" t="t"/>
              <a:pathLst>
                <a:path extrusionOk="0" h="5585" w="8438">
                  <a:moveTo>
                    <a:pt x="1" y="1"/>
                  </a:moveTo>
                  <a:lnTo>
                    <a:pt x="1" y="1366"/>
                  </a:lnTo>
                  <a:cubicBezTo>
                    <a:pt x="1" y="3692"/>
                    <a:pt x="1893" y="5584"/>
                    <a:pt x="4219" y="5584"/>
                  </a:cubicBezTo>
                  <a:cubicBezTo>
                    <a:pt x="6546" y="5584"/>
                    <a:pt x="8438" y="3692"/>
                    <a:pt x="8438" y="1366"/>
                  </a:cubicBezTo>
                  <a:lnTo>
                    <a:pt x="8438" y="1"/>
                  </a:lnTo>
                  <a:close/>
                </a:path>
              </a:pathLst>
            </a:custGeom>
            <a:solidFill>
              <a:srgbClr val="66C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4"/>
            <p:cNvSpPr/>
            <p:nvPr/>
          </p:nvSpPr>
          <p:spPr>
            <a:xfrm>
              <a:off x="2435447" y="3529607"/>
              <a:ext cx="125611" cy="150739"/>
            </a:xfrm>
            <a:custGeom>
              <a:rect b="b" l="l" r="r" t="t"/>
              <a:pathLst>
                <a:path extrusionOk="0" h="5585" w="4654">
                  <a:moveTo>
                    <a:pt x="1" y="1"/>
                  </a:moveTo>
                  <a:lnTo>
                    <a:pt x="1" y="1366"/>
                  </a:lnTo>
                  <a:cubicBezTo>
                    <a:pt x="1" y="3692"/>
                    <a:pt x="1893" y="5584"/>
                    <a:pt x="4219" y="5584"/>
                  </a:cubicBezTo>
                  <a:lnTo>
                    <a:pt x="4653" y="5584"/>
                  </a:lnTo>
                  <a:cubicBezTo>
                    <a:pt x="2482" y="5367"/>
                    <a:pt x="838" y="3537"/>
                    <a:pt x="838" y="1397"/>
                  </a:cubicBezTo>
                  <a:lnTo>
                    <a:pt x="838" y="1366"/>
                  </a:lnTo>
                  <a:lnTo>
                    <a:pt x="838" y="1"/>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4"/>
            <p:cNvSpPr/>
            <p:nvPr/>
          </p:nvSpPr>
          <p:spPr>
            <a:xfrm>
              <a:off x="2602056" y="3559755"/>
              <a:ext cx="11741" cy="22618"/>
            </a:xfrm>
            <a:custGeom>
              <a:rect b="b" l="l" r="r" t="t"/>
              <a:pathLst>
                <a:path extrusionOk="0" h="838" w="435">
                  <a:moveTo>
                    <a:pt x="218" y="0"/>
                  </a:moveTo>
                  <a:cubicBezTo>
                    <a:pt x="93" y="0"/>
                    <a:pt x="0" y="94"/>
                    <a:pt x="0" y="218"/>
                  </a:cubicBezTo>
                  <a:lnTo>
                    <a:pt x="0" y="621"/>
                  </a:lnTo>
                  <a:cubicBezTo>
                    <a:pt x="0" y="745"/>
                    <a:pt x="93" y="838"/>
                    <a:pt x="218" y="838"/>
                  </a:cubicBezTo>
                  <a:cubicBezTo>
                    <a:pt x="342" y="838"/>
                    <a:pt x="435" y="745"/>
                    <a:pt x="435" y="621"/>
                  </a:cubicBezTo>
                  <a:lnTo>
                    <a:pt x="435" y="218"/>
                  </a:lnTo>
                  <a:cubicBezTo>
                    <a:pt x="435" y="94"/>
                    <a:pt x="342" y="0"/>
                    <a:pt x="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4"/>
            <p:cNvSpPr/>
            <p:nvPr/>
          </p:nvSpPr>
          <p:spPr>
            <a:xfrm>
              <a:off x="2592853" y="3587393"/>
              <a:ext cx="30148" cy="11741"/>
            </a:xfrm>
            <a:custGeom>
              <a:rect b="b" l="l" r="r" t="t"/>
              <a:pathLst>
                <a:path extrusionOk="0" h="435" w="1117">
                  <a:moveTo>
                    <a:pt x="279" y="0"/>
                  </a:moveTo>
                  <a:cubicBezTo>
                    <a:pt x="0" y="0"/>
                    <a:pt x="0" y="434"/>
                    <a:pt x="279" y="434"/>
                  </a:cubicBezTo>
                  <a:lnTo>
                    <a:pt x="838" y="434"/>
                  </a:lnTo>
                  <a:cubicBezTo>
                    <a:pt x="1117" y="434"/>
                    <a:pt x="1117" y="0"/>
                    <a:pt x="838" y="0"/>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4"/>
            <p:cNvSpPr/>
            <p:nvPr/>
          </p:nvSpPr>
          <p:spPr>
            <a:xfrm>
              <a:off x="2485271" y="3560592"/>
              <a:ext cx="11741" cy="21781"/>
            </a:xfrm>
            <a:custGeom>
              <a:rect b="b" l="l" r="r" t="t"/>
              <a:pathLst>
                <a:path extrusionOk="0" h="807" w="435">
                  <a:moveTo>
                    <a:pt x="217" y="0"/>
                  </a:moveTo>
                  <a:cubicBezTo>
                    <a:pt x="109" y="0"/>
                    <a:pt x="0" y="63"/>
                    <a:pt x="16" y="187"/>
                  </a:cubicBezTo>
                  <a:lnTo>
                    <a:pt x="16" y="590"/>
                  </a:lnTo>
                  <a:cubicBezTo>
                    <a:pt x="16" y="714"/>
                    <a:pt x="109" y="807"/>
                    <a:pt x="202" y="807"/>
                  </a:cubicBezTo>
                  <a:cubicBezTo>
                    <a:pt x="326" y="807"/>
                    <a:pt x="419" y="714"/>
                    <a:pt x="419" y="590"/>
                  </a:cubicBezTo>
                  <a:lnTo>
                    <a:pt x="419" y="187"/>
                  </a:lnTo>
                  <a:cubicBezTo>
                    <a:pt x="434" y="63"/>
                    <a:pt x="326" y="0"/>
                    <a:pt x="2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4"/>
            <p:cNvSpPr/>
            <p:nvPr/>
          </p:nvSpPr>
          <p:spPr>
            <a:xfrm>
              <a:off x="2475635" y="3587393"/>
              <a:ext cx="30175" cy="11741"/>
            </a:xfrm>
            <a:custGeom>
              <a:rect b="b" l="l" r="r" t="t"/>
              <a:pathLst>
                <a:path extrusionOk="0" h="435" w="1118">
                  <a:moveTo>
                    <a:pt x="280" y="0"/>
                  </a:moveTo>
                  <a:cubicBezTo>
                    <a:pt x="1" y="0"/>
                    <a:pt x="1" y="434"/>
                    <a:pt x="280" y="434"/>
                  </a:cubicBezTo>
                  <a:lnTo>
                    <a:pt x="869" y="434"/>
                  </a:lnTo>
                  <a:cubicBezTo>
                    <a:pt x="1117" y="434"/>
                    <a:pt x="1117" y="0"/>
                    <a:pt x="869" y="0"/>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4"/>
            <p:cNvSpPr/>
            <p:nvPr/>
          </p:nvSpPr>
          <p:spPr>
            <a:xfrm>
              <a:off x="2531154" y="3582454"/>
              <a:ext cx="34925" cy="15843"/>
            </a:xfrm>
            <a:custGeom>
              <a:rect b="b" l="l" r="r" t="t"/>
              <a:pathLst>
                <a:path extrusionOk="0" h="587" w="1294">
                  <a:moveTo>
                    <a:pt x="1064" y="0"/>
                  </a:moveTo>
                  <a:cubicBezTo>
                    <a:pt x="1008" y="0"/>
                    <a:pt x="955" y="25"/>
                    <a:pt x="921" y="59"/>
                  </a:cubicBezTo>
                  <a:cubicBezTo>
                    <a:pt x="859" y="121"/>
                    <a:pt x="766" y="183"/>
                    <a:pt x="673" y="183"/>
                  </a:cubicBezTo>
                  <a:cubicBezTo>
                    <a:pt x="580" y="183"/>
                    <a:pt x="518" y="152"/>
                    <a:pt x="456" y="59"/>
                  </a:cubicBezTo>
                  <a:cubicBezTo>
                    <a:pt x="415" y="25"/>
                    <a:pt x="368" y="10"/>
                    <a:pt x="322" y="10"/>
                  </a:cubicBezTo>
                  <a:cubicBezTo>
                    <a:pt x="157" y="10"/>
                    <a:pt x="1" y="193"/>
                    <a:pt x="146" y="338"/>
                  </a:cubicBezTo>
                  <a:cubicBezTo>
                    <a:pt x="267" y="490"/>
                    <a:pt x="447" y="582"/>
                    <a:pt x="658" y="586"/>
                  </a:cubicBezTo>
                  <a:lnTo>
                    <a:pt x="658" y="586"/>
                  </a:lnTo>
                  <a:cubicBezTo>
                    <a:pt x="870" y="582"/>
                    <a:pt x="1079" y="490"/>
                    <a:pt x="1201" y="338"/>
                  </a:cubicBezTo>
                  <a:cubicBezTo>
                    <a:pt x="1294" y="276"/>
                    <a:pt x="1294" y="121"/>
                    <a:pt x="1201" y="59"/>
                  </a:cubicBezTo>
                  <a:cubicBezTo>
                    <a:pt x="1159" y="17"/>
                    <a:pt x="1110" y="0"/>
                    <a:pt x="1064" y="0"/>
                  </a:cubicBezTo>
                  <a:close/>
                  <a:moveTo>
                    <a:pt x="658" y="586"/>
                  </a:moveTo>
                  <a:cubicBezTo>
                    <a:pt x="653" y="586"/>
                    <a:pt x="647" y="586"/>
                    <a:pt x="642" y="586"/>
                  </a:cubicBezTo>
                  <a:lnTo>
                    <a:pt x="673" y="586"/>
                  </a:lnTo>
                  <a:cubicBezTo>
                    <a:pt x="668" y="586"/>
                    <a:pt x="663" y="586"/>
                    <a:pt x="658" y="58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4"/>
            <p:cNvSpPr/>
            <p:nvPr/>
          </p:nvSpPr>
          <p:spPr>
            <a:xfrm>
              <a:off x="2487349" y="3710656"/>
              <a:ext cx="11768" cy="30796"/>
            </a:xfrm>
            <a:custGeom>
              <a:rect b="b" l="l" r="r" t="t"/>
              <a:pathLst>
                <a:path extrusionOk="0" h="1141" w="436">
                  <a:moveTo>
                    <a:pt x="218" y="1"/>
                  </a:moveTo>
                  <a:cubicBezTo>
                    <a:pt x="109" y="1"/>
                    <a:pt x="1" y="70"/>
                    <a:pt x="1" y="210"/>
                  </a:cubicBezTo>
                  <a:lnTo>
                    <a:pt x="1" y="1141"/>
                  </a:lnTo>
                  <a:lnTo>
                    <a:pt x="435" y="1141"/>
                  </a:lnTo>
                  <a:lnTo>
                    <a:pt x="435" y="210"/>
                  </a:lnTo>
                  <a:cubicBezTo>
                    <a:pt x="435" y="70"/>
                    <a:pt x="326" y="1"/>
                    <a:pt x="218" y="1"/>
                  </a:cubicBezTo>
                  <a:close/>
                </a:path>
              </a:pathLst>
            </a:custGeom>
            <a:solidFill>
              <a:srgbClr val="30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4"/>
            <p:cNvSpPr/>
            <p:nvPr/>
          </p:nvSpPr>
          <p:spPr>
            <a:xfrm>
              <a:off x="2600383" y="3711277"/>
              <a:ext cx="10904" cy="30175"/>
            </a:xfrm>
            <a:custGeom>
              <a:rect b="b" l="l" r="r" t="t"/>
              <a:pathLst>
                <a:path extrusionOk="0" h="1118" w="404">
                  <a:moveTo>
                    <a:pt x="202" y="1"/>
                  </a:moveTo>
                  <a:cubicBezTo>
                    <a:pt x="109" y="1"/>
                    <a:pt x="16" y="63"/>
                    <a:pt x="0" y="187"/>
                  </a:cubicBezTo>
                  <a:lnTo>
                    <a:pt x="0" y="1118"/>
                  </a:lnTo>
                  <a:lnTo>
                    <a:pt x="404" y="1118"/>
                  </a:lnTo>
                  <a:lnTo>
                    <a:pt x="404" y="187"/>
                  </a:lnTo>
                  <a:cubicBezTo>
                    <a:pt x="388" y="63"/>
                    <a:pt x="295" y="1"/>
                    <a:pt x="202" y="1"/>
                  </a:cubicBezTo>
                  <a:close/>
                </a:path>
              </a:pathLst>
            </a:custGeom>
            <a:solidFill>
              <a:srgbClr val="30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4"/>
            <p:cNvSpPr/>
            <p:nvPr/>
          </p:nvSpPr>
          <p:spPr>
            <a:xfrm>
              <a:off x="2470615" y="3369719"/>
              <a:ext cx="157433" cy="103831"/>
            </a:xfrm>
            <a:custGeom>
              <a:rect b="b" l="l" r="r" t="t"/>
              <a:pathLst>
                <a:path extrusionOk="0" h="3847" w="5833">
                  <a:moveTo>
                    <a:pt x="2916" y="0"/>
                  </a:moveTo>
                  <a:cubicBezTo>
                    <a:pt x="2567" y="0"/>
                    <a:pt x="2218" y="155"/>
                    <a:pt x="1986" y="465"/>
                  </a:cubicBezTo>
                  <a:lnTo>
                    <a:pt x="0" y="3195"/>
                  </a:lnTo>
                  <a:lnTo>
                    <a:pt x="2916" y="3846"/>
                  </a:lnTo>
                  <a:lnTo>
                    <a:pt x="5832" y="3195"/>
                  </a:lnTo>
                  <a:lnTo>
                    <a:pt x="3847" y="465"/>
                  </a:lnTo>
                  <a:cubicBezTo>
                    <a:pt x="3614" y="155"/>
                    <a:pt x="3265" y="0"/>
                    <a:pt x="2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4"/>
            <p:cNvSpPr/>
            <p:nvPr/>
          </p:nvSpPr>
          <p:spPr>
            <a:xfrm>
              <a:off x="2470615" y="3369287"/>
              <a:ext cx="90443" cy="104262"/>
            </a:xfrm>
            <a:custGeom>
              <a:rect b="b" l="l" r="r" t="t"/>
              <a:pathLst>
                <a:path extrusionOk="0" h="3863" w="3351">
                  <a:moveTo>
                    <a:pt x="2926" y="1"/>
                  </a:moveTo>
                  <a:cubicBezTo>
                    <a:pt x="2561" y="1"/>
                    <a:pt x="2209" y="169"/>
                    <a:pt x="1986" y="481"/>
                  </a:cubicBezTo>
                  <a:lnTo>
                    <a:pt x="0" y="3211"/>
                  </a:lnTo>
                  <a:lnTo>
                    <a:pt x="2916" y="3862"/>
                  </a:lnTo>
                  <a:lnTo>
                    <a:pt x="3350" y="3769"/>
                  </a:lnTo>
                  <a:lnTo>
                    <a:pt x="838" y="3211"/>
                  </a:lnTo>
                  <a:lnTo>
                    <a:pt x="2823" y="481"/>
                  </a:lnTo>
                  <a:cubicBezTo>
                    <a:pt x="2947" y="295"/>
                    <a:pt x="3133" y="171"/>
                    <a:pt x="3350" y="78"/>
                  </a:cubicBezTo>
                  <a:cubicBezTo>
                    <a:pt x="3212" y="26"/>
                    <a:pt x="3068" y="1"/>
                    <a:pt x="2926" y="1"/>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4"/>
            <p:cNvSpPr/>
            <p:nvPr/>
          </p:nvSpPr>
          <p:spPr>
            <a:xfrm>
              <a:off x="2388565" y="3473522"/>
              <a:ext cx="321505" cy="70363"/>
            </a:xfrm>
            <a:custGeom>
              <a:rect b="b" l="l" r="r" t="t"/>
              <a:pathLst>
                <a:path extrusionOk="0" h="2607" w="11912">
                  <a:moveTo>
                    <a:pt x="5956" y="0"/>
                  </a:moveTo>
                  <a:lnTo>
                    <a:pt x="2141" y="621"/>
                  </a:lnTo>
                  <a:cubicBezTo>
                    <a:pt x="1210" y="993"/>
                    <a:pt x="435" y="1707"/>
                    <a:pt x="0" y="2606"/>
                  </a:cubicBezTo>
                  <a:lnTo>
                    <a:pt x="11912" y="2606"/>
                  </a:lnTo>
                  <a:cubicBezTo>
                    <a:pt x="11478" y="1707"/>
                    <a:pt x="10702" y="993"/>
                    <a:pt x="9772" y="621"/>
                  </a:cubicBezTo>
                  <a:lnTo>
                    <a:pt x="59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4"/>
            <p:cNvSpPr/>
            <p:nvPr/>
          </p:nvSpPr>
          <p:spPr>
            <a:xfrm>
              <a:off x="2388565" y="3473522"/>
              <a:ext cx="171656" cy="70363"/>
            </a:xfrm>
            <a:custGeom>
              <a:rect b="b" l="l" r="r" t="t"/>
              <a:pathLst>
                <a:path extrusionOk="0" h="2607" w="6360">
                  <a:moveTo>
                    <a:pt x="5956" y="0"/>
                  </a:moveTo>
                  <a:lnTo>
                    <a:pt x="2141" y="621"/>
                  </a:lnTo>
                  <a:cubicBezTo>
                    <a:pt x="1179" y="993"/>
                    <a:pt x="435" y="1707"/>
                    <a:pt x="0" y="2606"/>
                  </a:cubicBezTo>
                  <a:lnTo>
                    <a:pt x="838" y="2606"/>
                  </a:lnTo>
                  <a:cubicBezTo>
                    <a:pt x="1272" y="1707"/>
                    <a:pt x="2017" y="993"/>
                    <a:pt x="2978" y="621"/>
                  </a:cubicBezTo>
                  <a:lnTo>
                    <a:pt x="6359" y="63"/>
                  </a:lnTo>
                  <a:lnTo>
                    <a:pt x="5956"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4"/>
            <p:cNvSpPr/>
            <p:nvPr/>
          </p:nvSpPr>
          <p:spPr>
            <a:xfrm>
              <a:off x="2446324" y="3455952"/>
              <a:ext cx="205988" cy="34331"/>
            </a:xfrm>
            <a:custGeom>
              <a:rect b="b" l="l" r="r" t="t"/>
              <a:pathLst>
                <a:path extrusionOk="0" h="1272" w="7632">
                  <a:moveTo>
                    <a:pt x="900" y="0"/>
                  </a:moveTo>
                  <a:lnTo>
                    <a:pt x="1" y="1272"/>
                  </a:lnTo>
                  <a:lnTo>
                    <a:pt x="7632" y="1272"/>
                  </a:lnTo>
                  <a:lnTo>
                    <a:pt x="67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4"/>
            <p:cNvSpPr/>
            <p:nvPr/>
          </p:nvSpPr>
          <p:spPr>
            <a:xfrm>
              <a:off x="2446324" y="3455952"/>
              <a:ext cx="46909" cy="34331"/>
            </a:xfrm>
            <a:custGeom>
              <a:rect b="b" l="l" r="r" t="t"/>
              <a:pathLst>
                <a:path extrusionOk="0" h="1272" w="1738">
                  <a:moveTo>
                    <a:pt x="900" y="0"/>
                  </a:moveTo>
                  <a:lnTo>
                    <a:pt x="1" y="1272"/>
                  </a:lnTo>
                  <a:lnTo>
                    <a:pt x="838" y="1272"/>
                  </a:lnTo>
                  <a:lnTo>
                    <a:pt x="1738"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4"/>
            <p:cNvSpPr/>
            <p:nvPr/>
          </p:nvSpPr>
          <p:spPr>
            <a:xfrm>
              <a:off x="2520843" y="3446721"/>
              <a:ext cx="57786" cy="43562"/>
            </a:xfrm>
            <a:custGeom>
              <a:rect b="b" l="l" r="r" t="t"/>
              <a:pathLst>
                <a:path extrusionOk="0" h="1614" w="2141">
                  <a:moveTo>
                    <a:pt x="497" y="1"/>
                  </a:moveTo>
                  <a:cubicBezTo>
                    <a:pt x="218" y="1"/>
                    <a:pt x="1" y="249"/>
                    <a:pt x="1" y="528"/>
                  </a:cubicBezTo>
                  <a:lnTo>
                    <a:pt x="1" y="1614"/>
                  </a:lnTo>
                  <a:lnTo>
                    <a:pt x="2141" y="1614"/>
                  </a:lnTo>
                  <a:lnTo>
                    <a:pt x="2141" y="528"/>
                  </a:lnTo>
                  <a:cubicBezTo>
                    <a:pt x="2141" y="249"/>
                    <a:pt x="1924" y="1"/>
                    <a:pt x="16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4"/>
            <p:cNvSpPr/>
            <p:nvPr/>
          </p:nvSpPr>
          <p:spPr>
            <a:xfrm>
              <a:off x="2538414" y="3464319"/>
              <a:ext cx="21808" cy="25964"/>
            </a:xfrm>
            <a:custGeom>
              <a:rect b="b" l="l" r="r" t="t"/>
              <a:pathLst>
                <a:path extrusionOk="0" h="962" w="808">
                  <a:moveTo>
                    <a:pt x="1" y="0"/>
                  </a:moveTo>
                  <a:lnTo>
                    <a:pt x="1" y="962"/>
                  </a:lnTo>
                  <a:lnTo>
                    <a:pt x="807" y="962"/>
                  </a:lnTo>
                  <a:lnTo>
                    <a:pt x="807" y="0"/>
                  </a:ln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34"/>
          <p:cNvGrpSpPr/>
          <p:nvPr/>
        </p:nvGrpSpPr>
        <p:grpSpPr>
          <a:xfrm>
            <a:off x="1685110" y="1889340"/>
            <a:ext cx="394780" cy="483723"/>
            <a:chOff x="1585667" y="3369071"/>
            <a:chExt cx="303934" cy="372381"/>
          </a:xfrm>
        </p:grpSpPr>
        <p:sp>
          <p:nvSpPr>
            <p:cNvPr id="989" name="Google Shape;989;p34"/>
            <p:cNvSpPr/>
            <p:nvPr/>
          </p:nvSpPr>
          <p:spPr>
            <a:xfrm>
              <a:off x="1645126" y="3661049"/>
              <a:ext cx="184207" cy="60323"/>
            </a:xfrm>
            <a:custGeom>
              <a:rect b="b" l="l" r="r" t="t"/>
              <a:pathLst>
                <a:path extrusionOk="0" h="2235" w="6825">
                  <a:moveTo>
                    <a:pt x="1210" y="1"/>
                  </a:moveTo>
                  <a:cubicBezTo>
                    <a:pt x="683" y="373"/>
                    <a:pt x="248" y="900"/>
                    <a:pt x="0" y="1490"/>
                  </a:cubicBezTo>
                  <a:lnTo>
                    <a:pt x="1334" y="2234"/>
                  </a:lnTo>
                  <a:lnTo>
                    <a:pt x="5522" y="2234"/>
                  </a:lnTo>
                  <a:lnTo>
                    <a:pt x="6825" y="1490"/>
                  </a:lnTo>
                  <a:cubicBezTo>
                    <a:pt x="6576" y="900"/>
                    <a:pt x="6173" y="373"/>
                    <a:pt x="5646"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4"/>
            <p:cNvSpPr/>
            <p:nvPr/>
          </p:nvSpPr>
          <p:spPr>
            <a:xfrm>
              <a:off x="1608284" y="3387289"/>
              <a:ext cx="257889" cy="72036"/>
            </a:xfrm>
            <a:custGeom>
              <a:rect b="b" l="l" r="r" t="t"/>
              <a:pathLst>
                <a:path extrusionOk="0" h="2669" w="9555">
                  <a:moveTo>
                    <a:pt x="4777" y="1"/>
                  </a:moveTo>
                  <a:lnTo>
                    <a:pt x="1148" y="683"/>
                  </a:lnTo>
                  <a:cubicBezTo>
                    <a:pt x="683" y="1055"/>
                    <a:pt x="311" y="1489"/>
                    <a:pt x="0" y="2017"/>
                  </a:cubicBezTo>
                  <a:lnTo>
                    <a:pt x="4777" y="2668"/>
                  </a:lnTo>
                  <a:lnTo>
                    <a:pt x="9554" y="2017"/>
                  </a:lnTo>
                  <a:cubicBezTo>
                    <a:pt x="9244" y="1489"/>
                    <a:pt x="8841" y="1055"/>
                    <a:pt x="8407" y="683"/>
                  </a:cubicBezTo>
                  <a:lnTo>
                    <a:pt x="8438" y="652"/>
                  </a:lnTo>
                  <a:lnTo>
                    <a:pt x="4777"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4"/>
            <p:cNvSpPr/>
            <p:nvPr/>
          </p:nvSpPr>
          <p:spPr>
            <a:xfrm>
              <a:off x="1585667" y="3458462"/>
              <a:ext cx="303934" cy="72009"/>
            </a:xfrm>
            <a:custGeom>
              <a:rect b="b" l="l" r="r" t="t"/>
              <a:pathLst>
                <a:path extrusionOk="0" h="2668" w="11261">
                  <a:moveTo>
                    <a:pt x="5615" y="0"/>
                  </a:moveTo>
                  <a:lnTo>
                    <a:pt x="249" y="683"/>
                  </a:lnTo>
                  <a:cubicBezTo>
                    <a:pt x="94" y="1117"/>
                    <a:pt x="32" y="1551"/>
                    <a:pt x="1" y="2016"/>
                  </a:cubicBezTo>
                  <a:lnTo>
                    <a:pt x="5615" y="2668"/>
                  </a:lnTo>
                  <a:lnTo>
                    <a:pt x="11261" y="2016"/>
                  </a:lnTo>
                  <a:cubicBezTo>
                    <a:pt x="11230" y="1551"/>
                    <a:pt x="11137" y="1117"/>
                    <a:pt x="11013" y="683"/>
                  </a:cubicBezTo>
                  <a:lnTo>
                    <a:pt x="5615"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4"/>
            <p:cNvSpPr/>
            <p:nvPr/>
          </p:nvSpPr>
          <p:spPr>
            <a:xfrm>
              <a:off x="1587367" y="3530444"/>
              <a:ext cx="299724" cy="72036"/>
            </a:xfrm>
            <a:custGeom>
              <a:rect b="b" l="l" r="r" t="t"/>
              <a:pathLst>
                <a:path extrusionOk="0" h="2669" w="11105">
                  <a:moveTo>
                    <a:pt x="5552" y="1"/>
                  </a:moveTo>
                  <a:lnTo>
                    <a:pt x="0" y="652"/>
                  </a:lnTo>
                  <a:cubicBezTo>
                    <a:pt x="93" y="1117"/>
                    <a:pt x="248" y="1583"/>
                    <a:pt x="434" y="1986"/>
                  </a:cubicBezTo>
                  <a:lnTo>
                    <a:pt x="5552" y="2668"/>
                  </a:lnTo>
                  <a:lnTo>
                    <a:pt x="10702" y="1986"/>
                  </a:lnTo>
                  <a:cubicBezTo>
                    <a:pt x="10888" y="1583"/>
                    <a:pt x="11043" y="1117"/>
                    <a:pt x="11105" y="652"/>
                  </a:cubicBezTo>
                  <a:lnTo>
                    <a:pt x="5552"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4"/>
            <p:cNvSpPr/>
            <p:nvPr/>
          </p:nvSpPr>
          <p:spPr>
            <a:xfrm>
              <a:off x="1621672" y="3602453"/>
              <a:ext cx="231115" cy="61969"/>
            </a:xfrm>
            <a:custGeom>
              <a:rect b="b" l="l" r="r" t="t"/>
              <a:pathLst>
                <a:path extrusionOk="0" h="2296" w="8563">
                  <a:moveTo>
                    <a:pt x="4281" y="0"/>
                  </a:moveTo>
                  <a:lnTo>
                    <a:pt x="1" y="652"/>
                  </a:lnTo>
                  <a:cubicBezTo>
                    <a:pt x="466" y="1210"/>
                    <a:pt x="1024" y="1644"/>
                    <a:pt x="1645" y="1986"/>
                  </a:cubicBezTo>
                  <a:lnTo>
                    <a:pt x="4281" y="2296"/>
                  </a:lnTo>
                  <a:lnTo>
                    <a:pt x="6918" y="1986"/>
                  </a:lnTo>
                  <a:cubicBezTo>
                    <a:pt x="7538" y="1644"/>
                    <a:pt x="8097" y="1210"/>
                    <a:pt x="8562" y="652"/>
                  </a:cubicBezTo>
                  <a:lnTo>
                    <a:pt x="4281"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4"/>
            <p:cNvSpPr/>
            <p:nvPr/>
          </p:nvSpPr>
          <p:spPr>
            <a:xfrm>
              <a:off x="1585667" y="3512874"/>
              <a:ext cx="303934" cy="35195"/>
            </a:xfrm>
            <a:custGeom>
              <a:rect b="b" l="l" r="r" t="t"/>
              <a:pathLst>
                <a:path extrusionOk="0" h="1304" w="11261">
                  <a:moveTo>
                    <a:pt x="1" y="0"/>
                  </a:moveTo>
                  <a:lnTo>
                    <a:pt x="1" y="311"/>
                  </a:lnTo>
                  <a:cubicBezTo>
                    <a:pt x="1" y="652"/>
                    <a:pt x="1" y="993"/>
                    <a:pt x="63" y="1303"/>
                  </a:cubicBezTo>
                  <a:lnTo>
                    <a:pt x="11168" y="1303"/>
                  </a:lnTo>
                  <a:cubicBezTo>
                    <a:pt x="11230" y="993"/>
                    <a:pt x="11261" y="652"/>
                    <a:pt x="11261" y="311"/>
                  </a:cubicBezTo>
                  <a:lnTo>
                    <a:pt x="11230" y="311"/>
                  </a:lnTo>
                  <a:lnTo>
                    <a:pt x="112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4"/>
            <p:cNvSpPr/>
            <p:nvPr/>
          </p:nvSpPr>
          <p:spPr>
            <a:xfrm>
              <a:off x="1639269" y="3369071"/>
              <a:ext cx="196757" cy="35816"/>
            </a:xfrm>
            <a:custGeom>
              <a:rect b="b" l="l" r="r" t="t"/>
              <a:pathLst>
                <a:path extrusionOk="0" h="1327" w="7290">
                  <a:moveTo>
                    <a:pt x="3645" y="1"/>
                  </a:moveTo>
                  <a:cubicBezTo>
                    <a:pt x="2350" y="1"/>
                    <a:pt x="1055" y="443"/>
                    <a:pt x="0" y="1327"/>
                  </a:cubicBezTo>
                  <a:lnTo>
                    <a:pt x="7290" y="1327"/>
                  </a:lnTo>
                  <a:cubicBezTo>
                    <a:pt x="6235" y="443"/>
                    <a:pt x="4940" y="1"/>
                    <a:pt x="36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4"/>
            <p:cNvSpPr/>
            <p:nvPr/>
          </p:nvSpPr>
          <p:spPr>
            <a:xfrm>
              <a:off x="1592387" y="3440864"/>
              <a:ext cx="290520" cy="36032"/>
            </a:xfrm>
            <a:custGeom>
              <a:rect b="b" l="l" r="r" t="t"/>
              <a:pathLst>
                <a:path extrusionOk="0" h="1335" w="10764">
                  <a:moveTo>
                    <a:pt x="589" y="1"/>
                  </a:moveTo>
                  <a:cubicBezTo>
                    <a:pt x="341" y="404"/>
                    <a:pt x="124" y="869"/>
                    <a:pt x="0" y="1335"/>
                  </a:cubicBezTo>
                  <a:lnTo>
                    <a:pt x="10764" y="1335"/>
                  </a:lnTo>
                  <a:cubicBezTo>
                    <a:pt x="10640" y="869"/>
                    <a:pt x="10423" y="404"/>
                    <a:pt x="10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4"/>
            <p:cNvSpPr/>
            <p:nvPr/>
          </p:nvSpPr>
          <p:spPr>
            <a:xfrm>
              <a:off x="1666880" y="3656028"/>
              <a:ext cx="141536" cy="17624"/>
            </a:xfrm>
            <a:custGeom>
              <a:rect b="b" l="l" r="r" t="t"/>
              <a:pathLst>
                <a:path extrusionOk="0" h="653" w="5244">
                  <a:moveTo>
                    <a:pt x="1" y="1"/>
                  </a:moveTo>
                  <a:cubicBezTo>
                    <a:pt x="823" y="435"/>
                    <a:pt x="1722" y="652"/>
                    <a:pt x="2622" y="652"/>
                  </a:cubicBezTo>
                  <a:cubicBezTo>
                    <a:pt x="3522" y="652"/>
                    <a:pt x="4421" y="435"/>
                    <a:pt x="52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4"/>
            <p:cNvSpPr/>
            <p:nvPr/>
          </p:nvSpPr>
          <p:spPr>
            <a:xfrm>
              <a:off x="1599081" y="3584046"/>
              <a:ext cx="277133" cy="36005"/>
            </a:xfrm>
            <a:custGeom>
              <a:rect b="b" l="l" r="r" t="t"/>
              <a:pathLst>
                <a:path extrusionOk="0" h="1334" w="10268">
                  <a:moveTo>
                    <a:pt x="0" y="0"/>
                  </a:moveTo>
                  <a:cubicBezTo>
                    <a:pt x="217" y="496"/>
                    <a:pt x="497" y="931"/>
                    <a:pt x="838" y="1334"/>
                  </a:cubicBezTo>
                  <a:lnTo>
                    <a:pt x="9430" y="1334"/>
                  </a:lnTo>
                  <a:cubicBezTo>
                    <a:pt x="9771" y="931"/>
                    <a:pt x="10051" y="496"/>
                    <a:pt x="10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4"/>
            <p:cNvSpPr/>
            <p:nvPr/>
          </p:nvSpPr>
          <p:spPr>
            <a:xfrm>
              <a:off x="1619161" y="3512874"/>
              <a:ext cx="236972" cy="123101"/>
            </a:xfrm>
            <a:custGeom>
              <a:rect b="b" l="l" r="r" t="t"/>
              <a:pathLst>
                <a:path extrusionOk="0" h="4561" w="8780">
                  <a:moveTo>
                    <a:pt x="1" y="0"/>
                  </a:moveTo>
                  <a:lnTo>
                    <a:pt x="1" y="311"/>
                  </a:lnTo>
                  <a:cubicBezTo>
                    <a:pt x="94" y="2699"/>
                    <a:pt x="2017" y="4560"/>
                    <a:pt x="4405" y="4560"/>
                  </a:cubicBezTo>
                  <a:cubicBezTo>
                    <a:pt x="6763" y="4560"/>
                    <a:pt x="8717" y="2699"/>
                    <a:pt x="8779" y="311"/>
                  </a:cubicBezTo>
                  <a:lnTo>
                    <a:pt x="87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4"/>
            <p:cNvSpPr/>
            <p:nvPr/>
          </p:nvSpPr>
          <p:spPr>
            <a:xfrm>
              <a:off x="1619161" y="3512874"/>
              <a:ext cx="236136" cy="17597"/>
            </a:xfrm>
            <a:custGeom>
              <a:rect b="b" l="l" r="r" t="t"/>
              <a:pathLst>
                <a:path extrusionOk="0" h="652" w="8749">
                  <a:moveTo>
                    <a:pt x="1" y="0"/>
                  </a:moveTo>
                  <a:lnTo>
                    <a:pt x="1" y="311"/>
                  </a:lnTo>
                  <a:cubicBezTo>
                    <a:pt x="1" y="435"/>
                    <a:pt x="1" y="528"/>
                    <a:pt x="1" y="652"/>
                  </a:cubicBezTo>
                  <a:lnTo>
                    <a:pt x="8748" y="652"/>
                  </a:lnTo>
                  <a:lnTo>
                    <a:pt x="8748" y="311"/>
                  </a:lnTo>
                  <a:lnTo>
                    <a:pt x="8748"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4"/>
            <p:cNvSpPr/>
            <p:nvPr/>
          </p:nvSpPr>
          <p:spPr>
            <a:xfrm>
              <a:off x="1800831" y="3533170"/>
              <a:ext cx="10931" cy="24102"/>
            </a:xfrm>
            <a:custGeom>
              <a:rect b="b" l="l" r="r" t="t"/>
              <a:pathLst>
                <a:path extrusionOk="0" h="893" w="405">
                  <a:moveTo>
                    <a:pt x="203" y="1"/>
                  </a:moveTo>
                  <a:cubicBezTo>
                    <a:pt x="102" y="1"/>
                    <a:pt x="1" y="70"/>
                    <a:pt x="1" y="210"/>
                  </a:cubicBezTo>
                  <a:lnTo>
                    <a:pt x="1" y="706"/>
                  </a:lnTo>
                  <a:cubicBezTo>
                    <a:pt x="1" y="799"/>
                    <a:pt x="94" y="892"/>
                    <a:pt x="187" y="892"/>
                  </a:cubicBezTo>
                  <a:cubicBezTo>
                    <a:pt x="311" y="892"/>
                    <a:pt x="404" y="799"/>
                    <a:pt x="404" y="706"/>
                  </a:cubicBezTo>
                  <a:lnTo>
                    <a:pt x="404" y="210"/>
                  </a:lnTo>
                  <a:cubicBezTo>
                    <a:pt x="404" y="70"/>
                    <a:pt x="303"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4"/>
            <p:cNvSpPr/>
            <p:nvPr/>
          </p:nvSpPr>
          <p:spPr>
            <a:xfrm>
              <a:off x="1789117" y="3565612"/>
              <a:ext cx="33522" cy="11741"/>
            </a:xfrm>
            <a:custGeom>
              <a:rect b="b" l="l" r="r" t="t"/>
              <a:pathLst>
                <a:path extrusionOk="0" h="435" w="1242">
                  <a:moveTo>
                    <a:pt x="280" y="1"/>
                  </a:moveTo>
                  <a:cubicBezTo>
                    <a:pt x="1" y="1"/>
                    <a:pt x="1" y="435"/>
                    <a:pt x="280" y="435"/>
                  </a:cubicBezTo>
                  <a:lnTo>
                    <a:pt x="962" y="435"/>
                  </a:lnTo>
                  <a:cubicBezTo>
                    <a:pt x="1241" y="435"/>
                    <a:pt x="1241" y="1"/>
                    <a:pt x="962"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4"/>
            <p:cNvSpPr/>
            <p:nvPr/>
          </p:nvSpPr>
          <p:spPr>
            <a:xfrm>
              <a:off x="1663128" y="3533791"/>
              <a:ext cx="11741" cy="23481"/>
            </a:xfrm>
            <a:custGeom>
              <a:rect b="b" l="l" r="r" t="t"/>
              <a:pathLst>
                <a:path extrusionOk="0" h="870" w="435">
                  <a:moveTo>
                    <a:pt x="217" y="1"/>
                  </a:moveTo>
                  <a:cubicBezTo>
                    <a:pt x="109" y="1"/>
                    <a:pt x="0" y="63"/>
                    <a:pt x="16" y="187"/>
                  </a:cubicBezTo>
                  <a:lnTo>
                    <a:pt x="16" y="683"/>
                  </a:lnTo>
                  <a:cubicBezTo>
                    <a:pt x="16" y="776"/>
                    <a:pt x="109" y="869"/>
                    <a:pt x="202" y="869"/>
                  </a:cubicBezTo>
                  <a:cubicBezTo>
                    <a:pt x="326" y="869"/>
                    <a:pt x="419" y="776"/>
                    <a:pt x="419" y="683"/>
                  </a:cubicBezTo>
                  <a:lnTo>
                    <a:pt x="419" y="187"/>
                  </a:lnTo>
                  <a:cubicBezTo>
                    <a:pt x="435" y="63"/>
                    <a:pt x="326" y="1"/>
                    <a:pt x="2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4"/>
            <p:cNvSpPr/>
            <p:nvPr/>
          </p:nvSpPr>
          <p:spPr>
            <a:xfrm>
              <a:off x="1652656" y="3565612"/>
              <a:ext cx="32685" cy="11741"/>
            </a:xfrm>
            <a:custGeom>
              <a:rect b="b" l="l" r="r" t="t"/>
              <a:pathLst>
                <a:path extrusionOk="0" h="435" w="1211">
                  <a:moveTo>
                    <a:pt x="280" y="1"/>
                  </a:moveTo>
                  <a:cubicBezTo>
                    <a:pt x="1" y="1"/>
                    <a:pt x="1" y="435"/>
                    <a:pt x="280" y="435"/>
                  </a:cubicBezTo>
                  <a:lnTo>
                    <a:pt x="931" y="435"/>
                  </a:lnTo>
                  <a:cubicBezTo>
                    <a:pt x="1210" y="435"/>
                    <a:pt x="1210" y="1"/>
                    <a:pt x="931"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4"/>
            <p:cNvSpPr/>
            <p:nvPr/>
          </p:nvSpPr>
          <p:spPr>
            <a:xfrm>
              <a:off x="1718809" y="3559431"/>
              <a:ext cx="39055" cy="16248"/>
            </a:xfrm>
            <a:custGeom>
              <a:rect b="b" l="l" r="r" t="t"/>
              <a:pathLst>
                <a:path extrusionOk="0" h="602" w="1447">
                  <a:moveTo>
                    <a:pt x="232" y="0"/>
                  </a:moveTo>
                  <a:cubicBezTo>
                    <a:pt x="183" y="0"/>
                    <a:pt x="135" y="16"/>
                    <a:pt x="93" y="43"/>
                  </a:cubicBezTo>
                  <a:cubicBezTo>
                    <a:pt x="0" y="137"/>
                    <a:pt x="0" y="261"/>
                    <a:pt x="93" y="354"/>
                  </a:cubicBezTo>
                  <a:cubicBezTo>
                    <a:pt x="248" y="509"/>
                    <a:pt x="465" y="602"/>
                    <a:pt x="682" y="602"/>
                  </a:cubicBezTo>
                  <a:cubicBezTo>
                    <a:pt x="931" y="602"/>
                    <a:pt x="1148" y="509"/>
                    <a:pt x="1303" y="354"/>
                  </a:cubicBezTo>
                  <a:cubicBezTo>
                    <a:pt x="1446" y="234"/>
                    <a:pt x="1258" y="4"/>
                    <a:pt x="1108" y="4"/>
                  </a:cubicBezTo>
                  <a:cubicBezTo>
                    <a:pt x="1063" y="4"/>
                    <a:pt x="1021" y="25"/>
                    <a:pt x="993" y="74"/>
                  </a:cubicBezTo>
                  <a:cubicBezTo>
                    <a:pt x="915" y="152"/>
                    <a:pt x="807" y="191"/>
                    <a:pt x="698" y="191"/>
                  </a:cubicBezTo>
                  <a:cubicBezTo>
                    <a:pt x="589" y="191"/>
                    <a:pt x="481" y="152"/>
                    <a:pt x="403" y="74"/>
                  </a:cubicBezTo>
                  <a:cubicBezTo>
                    <a:pt x="352" y="23"/>
                    <a:pt x="291" y="0"/>
                    <a:pt x="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4"/>
            <p:cNvSpPr/>
            <p:nvPr/>
          </p:nvSpPr>
          <p:spPr>
            <a:xfrm>
              <a:off x="1637596" y="3701237"/>
              <a:ext cx="199267" cy="40215"/>
            </a:xfrm>
            <a:custGeom>
              <a:rect b="b" l="l" r="r" t="t"/>
              <a:pathLst>
                <a:path extrusionOk="0" h="1490" w="7383">
                  <a:moveTo>
                    <a:pt x="279" y="1"/>
                  </a:moveTo>
                  <a:cubicBezTo>
                    <a:pt x="93" y="497"/>
                    <a:pt x="0" y="993"/>
                    <a:pt x="0" y="1490"/>
                  </a:cubicBezTo>
                  <a:lnTo>
                    <a:pt x="7383" y="1490"/>
                  </a:lnTo>
                  <a:cubicBezTo>
                    <a:pt x="7383" y="993"/>
                    <a:pt x="7290" y="497"/>
                    <a:pt x="71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7" name="Google Shape;1007;p34"/>
          <p:cNvSpPr/>
          <p:nvPr/>
        </p:nvSpPr>
        <p:spPr>
          <a:xfrm>
            <a:off x="6816066" y="59349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4"/>
          <p:cNvSpPr txBox="1"/>
          <p:nvPr/>
        </p:nvSpPr>
        <p:spPr>
          <a:xfrm>
            <a:off x="196325" y="4750875"/>
            <a:ext cx="822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Medium"/>
                <a:ea typeface="Barlow Medium"/>
                <a:cs typeface="Barlow Medium"/>
                <a:sym typeface="Barlow Medium"/>
              </a:rPr>
              <a:t>Presented by Ananya Hindocha ‘23, Darpan Chahal ‘24, and Cole Churchill ‘25 </a:t>
            </a:r>
            <a:endParaRPr>
              <a:latin typeface="Barlow Medium"/>
              <a:ea typeface="Barlow Medium"/>
              <a:cs typeface="Barlow Medium"/>
              <a:sym typeface="Barlow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35"/>
          <p:cNvSpPr txBox="1"/>
          <p:nvPr>
            <p:ph type="title"/>
          </p:nvPr>
        </p:nvSpPr>
        <p:spPr>
          <a:xfrm>
            <a:off x="1775275" y="-293925"/>
            <a:ext cx="4648800" cy="182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800"/>
              <a:t>IMAG Meeting</a:t>
            </a:r>
            <a:endParaRPr sz="5000"/>
          </a:p>
        </p:txBody>
      </p:sp>
      <p:sp>
        <p:nvSpPr>
          <p:cNvPr id="1014" name="Google Shape;1014;p35"/>
          <p:cNvSpPr txBox="1"/>
          <p:nvPr/>
        </p:nvSpPr>
        <p:spPr>
          <a:xfrm>
            <a:off x="1249125" y="1270125"/>
            <a:ext cx="6613200" cy="2932200"/>
          </a:xfrm>
          <a:prstGeom prst="rect">
            <a:avLst/>
          </a:prstGeom>
          <a:noFill/>
          <a:ln>
            <a:noFill/>
          </a:ln>
        </p:spPr>
        <p:txBody>
          <a:bodyPr anchorCtr="0" anchor="t" bIns="91425" lIns="91425" spcFirstLastPara="1" rIns="91425" wrap="square" tIns="91425">
            <a:spAutoFit/>
          </a:bodyPr>
          <a:lstStyle/>
          <a:p>
            <a:pPr indent="-361950" lvl="0" marL="457200" rtl="0" algn="l">
              <a:lnSpc>
                <a:spcPct val="150000"/>
              </a:lnSpc>
              <a:spcBef>
                <a:spcPts val="0"/>
              </a:spcBef>
              <a:spcAft>
                <a:spcPts val="0"/>
              </a:spcAft>
              <a:buClr>
                <a:schemeClr val="dk2"/>
              </a:buClr>
              <a:buSzPts val="2100"/>
              <a:buFont typeface="Barlow Medium"/>
              <a:buChar char="●"/>
            </a:pPr>
            <a:r>
              <a:rPr lang="en" sz="2100">
                <a:solidFill>
                  <a:schemeClr val="dk2"/>
                </a:solidFill>
                <a:latin typeface="Barlow Medium"/>
                <a:ea typeface="Barlow Medium"/>
                <a:cs typeface="Barlow Medium"/>
                <a:sym typeface="Barlow Medium"/>
              </a:rPr>
              <a:t>IMAG: Institutional Monuments Advisory Group</a:t>
            </a:r>
            <a:endParaRPr sz="2100">
              <a:solidFill>
                <a:schemeClr val="dk2"/>
              </a:solidFill>
              <a:latin typeface="Barlow Medium"/>
              <a:ea typeface="Barlow Medium"/>
              <a:cs typeface="Barlow Medium"/>
              <a:sym typeface="Barlow Medium"/>
            </a:endParaRPr>
          </a:p>
          <a:p>
            <a:pPr indent="-361950" lvl="0" marL="457200" rtl="0" algn="l">
              <a:lnSpc>
                <a:spcPct val="150000"/>
              </a:lnSpc>
              <a:spcBef>
                <a:spcPts val="0"/>
              </a:spcBef>
              <a:spcAft>
                <a:spcPts val="0"/>
              </a:spcAft>
              <a:buClr>
                <a:schemeClr val="dk2"/>
              </a:buClr>
              <a:buSzPts val="2100"/>
              <a:buFont typeface="Barlow Medium"/>
              <a:buChar char="●"/>
            </a:pPr>
            <a:r>
              <a:rPr lang="en" sz="2100">
                <a:solidFill>
                  <a:schemeClr val="dk2"/>
                </a:solidFill>
                <a:latin typeface="Barlow Medium"/>
                <a:ea typeface="Barlow Medium"/>
                <a:cs typeface="Barlow Medium"/>
                <a:sym typeface="Barlow Medium"/>
              </a:rPr>
              <a:t>Discussed legacies of the strike and institutional memory projects on campus</a:t>
            </a:r>
            <a:endParaRPr sz="2100">
              <a:solidFill>
                <a:schemeClr val="dk2"/>
              </a:solidFill>
              <a:latin typeface="Barlow Medium"/>
              <a:ea typeface="Barlow Medium"/>
              <a:cs typeface="Barlow Medium"/>
              <a:sym typeface="Barlow Medium"/>
            </a:endParaRPr>
          </a:p>
          <a:p>
            <a:pPr indent="-361950" lvl="0" marL="457200" rtl="0" algn="l">
              <a:lnSpc>
                <a:spcPct val="150000"/>
              </a:lnSpc>
              <a:spcBef>
                <a:spcPts val="0"/>
              </a:spcBef>
              <a:spcAft>
                <a:spcPts val="0"/>
              </a:spcAft>
              <a:buClr>
                <a:schemeClr val="dk2"/>
              </a:buClr>
              <a:buSzPts val="2100"/>
              <a:buFont typeface="Barlow Medium"/>
              <a:buChar char="●"/>
            </a:pPr>
            <a:r>
              <a:rPr lang="en" sz="2100">
                <a:solidFill>
                  <a:schemeClr val="dk2"/>
                </a:solidFill>
                <a:latin typeface="Barlow Medium"/>
                <a:ea typeface="Barlow Medium"/>
                <a:cs typeface="Barlow Medium"/>
                <a:sym typeface="Barlow Medium"/>
              </a:rPr>
              <a:t>Main Question: Should we remove M. Carey Thomas’s name from Old Library? </a:t>
            </a:r>
            <a:endParaRPr sz="2100">
              <a:solidFill>
                <a:schemeClr val="dk2"/>
              </a:solidFill>
              <a:latin typeface="Barlow Medium"/>
              <a:ea typeface="Barlow Medium"/>
              <a:cs typeface="Barlow Medium"/>
              <a:sym typeface="Barlow Medium"/>
            </a:endParaRPr>
          </a:p>
          <a:p>
            <a:pPr indent="0" lvl="0" marL="457200" rtl="0" algn="l">
              <a:lnSpc>
                <a:spcPct val="150000"/>
              </a:lnSpc>
              <a:spcBef>
                <a:spcPts val="0"/>
              </a:spcBef>
              <a:spcAft>
                <a:spcPts val="0"/>
              </a:spcAft>
              <a:buNone/>
            </a:pPr>
            <a:r>
              <a:t/>
            </a:r>
            <a:endParaRPr sz="2100">
              <a:solidFill>
                <a:schemeClr val="dk2"/>
              </a:solidFill>
              <a:latin typeface="Barlow Medium"/>
              <a:ea typeface="Barlow Medium"/>
              <a:cs typeface="Barlow Medium"/>
              <a:sym typeface="Barlow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3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Liaison</a:t>
            </a:r>
            <a:r>
              <a:rPr lang="en"/>
              <a:t> Meeting </a:t>
            </a:r>
            <a:endParaRPr/>
          </a:p>
        </p:txBody>
      </p:sp>
      <p:sp>
        <p:nvSpPr>
          <p:cNvPr id="1020" name="Google Shape;1020;p36"/>
          <p:cNvSpPr txBox="1"/>
          <p:nvPr>
            <p:ph idx="1" type="body"/>
          </p:nvPr>
        </p:nvSpPr>
        <p:spPr>
          <a:xfrm>
            <a:off x="720000" y="1017725"/>
            <a:ext cx="77040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Theme (set by Dean of the Undergraduate College): Transformation post pandemic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latin typeface="Barlow"/>
                <a:ea typeface="Barlow"/>
                <a:cs typeface="Barlow"/>
                <a:sym typeface="Barlow"/>
              </a:rPr>
              <a:t>Our Main Points </a:t>
            </a:r>
            <a:endParaRPr sz="1800"/>
          </a:p>
          <a:p>
            <a:pPr indent="-342900" lvl="0" marL="457200" rtl="0" algn="l">
              <a:spcBef>
                <a:spcPts val="0"/>
              </a:spcBef>
              <a:spcAft>
                <a:spcPts val="0"/>
              </a:spcAft>
              <a:buSzPts val="1800"/>
              <a:buChar char="-"/>
            </a:pPr>
            <a:r>
              <a:rPr lang="en" sz="1800"/>
              <a:t>Better support for student life/student clubs (administratively and monetarily) </a:t>
            </a:r>
            <a:endParaRPr sz="1800"/>
          </a:p>
          <a:p>
            <a:pPr indent="-342900" lvl="0" marL="457200" rtl="0" algn="l">
              <a:spcBef>
                <a:spcPts val="0"/>
              </a:spcBef>
              <a:spcAft>
                <a:spcPts val="0"/>
              </a:spcAft>
              <a:buSzPts val="1800"/>
              <a:buChar char="-"/>
            </a:pPr>
            <a:r>
              <a:rPr lang="en" sz="1800"/>
              <a:t>Brought </a:t>
            </a:r>
            <a:r>
              <a:rPr lang="en" sz="1800"/>
              <a:t>up burnout for AMO leaders </a:t>
            </a:r>
            <a:endParaRPr sz="1800"/>
          </a:p>
          <a:p>
            <a:pPr indent="-342900" lvl="0" marL="457200" rtl="0" algn="l">
              <a:spcBef>
                <a:spcPts val="0"/>
              </a:spcBef>
              <a:spcAft>
                <a:spcPts val="0"/>
              </a:spcAft>
              <a:buSzPts val="1800"/>
              <a:buChar char="-"/>
            </a:pPr>
            <a:r>
              <a:rPr lang="en" sz="1800"/>
              <a:t>Monetary support for Student Leaders (ie SGA, AMO presidents) </a:t>
            </a:r>
            <a:endParaRPr sz="1800"/>
          </a:p>
          <a:p>
            <a:pPr indent="-342900" lvl="1" marL="914400" rtl="0" algn="l">
              <a:spcBef>
                <a:spcPts val="0"/>
              </a:spcBef>
              <a:spcAft>
                <a:spcPts val="0"/>
              </a:spcAft>
              <a:buSzPts val="1800"/>
              <a:buChar char="-"/>
            </a:pPr>
            <a:r>
              <a:rPr lang="en" sz="1800"/>
              <a:t>Over 70% of American schools pay their student leaders </a:t>
            </a:r>
            <a:endParaRPr sz="1800"/>
          </a:p>
          <a:p>
            <a:pPr indent="-342900" lvl="1" marL="914400" rtl="0" algn="l">
              <a:spcBef>
                <a:spcPts val="0"/>
              </a:spcBef>
              <a:spcAft>
                <a:spcPts val="0"/>
              </a:spcAft>
              <a:buSzPts val="1800"/>
              <a:buChar char="-"/>
            </a:pPr>
            <a:r>
              <a:rPr lang="en" sz="1800"/>
              <a:t>Bryn Mawr is the third most expensive HWC and the only one that doesn’t pay their SGA </a:t>
            </a:r>
            <a:endParaRPr sz="1800"/>
          </a:p>
          <a:p>
            <a:pPr indent="-342900" lvl="1" marL="914400" rtl="0" algn="l">
              <a:spcBef>
                <a:spcPts val="0"/>
              </a:spcBef>
              <a:spcAft>
                <a:spcPts val="0"/>
              </a:spcAft>
              <a:buSzPts val="1800"/>
              <a:buChar char="-"/>
            </a:pPr>
            <a:r>
              <a:rPr lang="en" sz="1800"/>
              <a:t>Haverford pays their honor board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3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Annual Board of Trustees Meeting</a:t>
            </a:r>
            <a:endParaRPr/>
          </a:p>
        </p:txBody>
      </p:sp>
      <p:sp>
        <p:nvSpPr>
          <p:cNvPr id="1026" name="Google Shape;1026;p37"/>
          <p:cNvSpPr txBox="1"/>
          <p:nvPr>
            <p:ph idx="1" type="body"/>
          </p:nvPr>
        </p:nvSpPr>
        <p:spPr>
          <a:xfrm>
            <a:off x="720000" y="939200"/>
            <a:ext cx="8022600" cy="39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Barlow"/>
                <a:ea typeface="Barlow"/>
                <a:cs typeface="Barlow"/>
                <a:sym typeface="Barlow"/>
              </a:rPr>
              <a:t>Main Points from the General Meeting:</a:t>
            </a:r>
            <a:r>
              <a:rPr lang="en" sz="2000"/>
              <a:t> </a:t>
            </a:r>
            <a:endParaRPr sz="2000"/>
          </a:p>
          <a:p>
            <a:pPr indent="-355600" lvl="0" marL="457200" rtl="0" algn="l">
              <a:spcBef>
                <a:spcPts val="0"/>
              </a:spcBef>
              <a:spcAft>
                <a:spcPts val="0"/>
              </a:spcAft>
              <a:buSzPts val="2000"/>
              <a:buChar char="➢"/>
            </a:pPr>
            <a:r>
              <a:rPr lang="en" sz="2000"/>
              <a:t>parking lot, </a:t>
            </a:r>
            <a:endParaRPr sz="2000"/>
          </a:p>
          <a:p>
            <a:pPr indent="-355600" lvl="0" marL="457200" rtl="0" algn="l">
              <a:spcBef>
                <a:spcPts val="0"/>
              </a:spcBef>
              <a:spcAft>
                <a:spcPts val="0"/>
              </a:spcAft>
              <a:buSzPts val="2000"/>
              <a:buChar char="➢"/>
            </a:pPr>
            <a:r>
              <a:rPr lang="en" sz="2000"/>
              <a:t>budget increases for park (renovations at $45 mil) and the well,</a:t>
            </a:r>
            <a:endParaRPr sz="2000"/>
          </a:p>
          <a:p>
            <a:pPr indent="-355600" lvl="0" marL="457200" rtl="0" algn="l">
              <a:spcBef>
                <a:spcPts val="0"/>
              </a:spcBef>
              <a:spcAft>
                <a:spcPts val="0"/>
              </a:spcAft>
              <a:buSzPts val="2000"/>
              <a:buChar char="➢"/>
            </a:pPr>
            <a:r>
              <a:rPr lang="en" sz="2000"/>
              <a:t>budget being made for next year (pre-lim presented at meeting in F</a:t>
            </a:r>
            <a:r>
              <a:rPr lang="en" sz="2000"/>
              <a:t>ebruary </a:t>
            </a:r>
            <a:endParaRPr sz="2000"/>
          </a:p>
          <a:p>
            <a:pPr indent="-355600" lvl="0" marL="457200" rtl="0" algn="l">
              <a:spcBef>
                <a:spcPts val="0"/>
              </a:spcBef>
              <a:spcAft>
                <a:spcPts val="0"/>
              </a:spcAft>
              <a:buSzPts val="2000"/>
              <a:buChar char="➢"/>
            </a:pPr>
            <a:r>
              <a:rPr lang="en" sz="2000"/>
              <a:t>remodeling the field as part of the initiative to </a:t>
            </a:r>
            <a:r>
              <a:rPr lang="en" sz="2000"/>
              <a:t>invigorating</a:t>
            </a:r>
            <a:r>
              <a:rPr lang="en" sz="2000"/>
              <a:t>  </a:t>
            </a:r>
            <a:r>
              <a:rPr lang="en" sz="2000"/>
              <a:t>athletics </a:t>
            </a:r>
            <a:endParaRPr sz="2000"/>
          </a:p>
          <a:p>
            <a:pPr indent="-355600" lvl="0" marL="457200" rtl="0" algn="l">
              <a:spcBef>
                <a:spcPts val="0"/>
              </a:spcBef>
              <a:spcAft>
                <a:spcPts val="0"/>
              </a:spcAft>
              <a:buSzPts val="2000"/>
              <a:buChar char="➢"/>
            </a:pPr>
            <a:r>
              <a:rPr lang="en" sz="2000"/>
              <a:t>endowment is trending lower (market responses) </a:t>
            </a:r>
            <a:endParaRPr sz="2000"/>
          </a:p>
          <a:p>
            <a:pPr indent="-355600" lvl="0" marL="457200" rtl="0" algn="l">
              <a:spcBef>
                <a:spcPts val="0"/>
              </a:spcBef>
              <a:spcAft>
                <a:spcPts val="0"/>
              </a:spcAft>
              <a:buSzPts val="2000"/>
              <a:buChar char="➢"/>
            </a:pPr>
            <a:r>
              <a:rPr lang="en" sz="2000"/>
              <a:t>potential renovation on Arnecliffe and other buildings </a:t>
            </a:r>
            <a:endParaRPr sz="2000"/>
          </a:p>
          <a:p>
            <a:pPr indent="-355600" lvl="1" marL="914400" rtl="0" algn="l">
              <a:spcBef>
                <a:spcPts val="0"/>
              </a:spcBef>
              <a:spcAft>
                <a:spcPts val="0"/>
              </a:spcAft>
              <a:buSzPts val="2000"/>
              <a:buChar char="○"/>
            </a:pPr>
            <a:r>
              <a:rPr lang="en" sz="2000"/>
              <a:t>Cartref, Hellfarian</a:t>
            </a:r>
            <a:endParaRPr sz="2000"/>
          </a:p>
          <a:p>
            <a:pPr indent="-355600" lvl="0" marL="457200" rtl="0" algn="l">
              <a:spcBef>
                <a:spcPts val="0"/>
              </a:spcBef>
              <a:spcAft>
                <a:spcPts val="0"/>
              </a:spcAft>
              <a:buSzPts val="2000"/>
              <a:buChar char="➢"/>
            </a:pPr>
            <a:r>
              <a:rPr lang="en" sz="2000"/>
              <a:t>conducting a review on investments and working with a private firm </a:t>
            </a:r>
            <a:endParaRPr sz="2000"/>
          </a:p>
          <a:p>
            <a:pPr indent="-355600" lvl="0" marL="457200" rtl="0" algn="l">
              <a:spcBef>
                <a:spcPts val="0"/>
              </a:spcBef>
              <a:spcAft>
                <a:spcPts val="0"/>
              </a:spcAft>
              <a:buSzPts val="2000"/>
              <a:buChar char="➢"/>
            </a:pPr>
            <a:r>
              <a:rPr lang="en" sz="2000"/>
              <a:t>they are re-deciding how long terms for trustees should be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pic>
        <p:nvPicPr>
          <p:cNvPr id="1031" name="Google Shape;1031;p38"/>
          <p:cNvPicPr preferRelativeResize="0"/>
          <p:nvPr/>
        </p:nvPicPr>
        <p:blipFill rotWithShape="1">
          <a:blip r:embed="rId3">
            <a:alphaModFix/>
          </a:blip>
          <a:srcRect b="9514" l="0" r="0" t="9514"/>
          <a:stretch/>
        </p:blipFill>
        <p:spPr>
          <a:xfrm>
            <a:off x="813925" y="1479925"/>
            <a:ext cx="2886174" cy="1623475"/>
          </a:xfrm>
          <a:prstGeom prst="rect">
            <a:avLst/>
          </a:prstGeom>
          <a:noFill/>
          <a:ln>
            <a:noFill/>
          </a:ln>
        </p:spPr>
      </p:pic>
      <p:sp>
        <p:nvSpPr>
          <p:cNvPr id="1032" name="Google Shape;1032;p38"/>
          <p:cNvSpPr txBox="1"/>
          <p:nvPr>
            <p:ph type="title"/>
          </p:nvPr>
        </p:nvSpPr>
        <p:spPr>
          <a:xfrm>
            <a:off x="4164650" y="1792050"/>
            <a:ext cx="4205400" cy="57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Stay Up to Date </a:t>
            </a:r>
            <a:endParaRPr/>
          </a:p>
        </p:txBody>
      </p:sp>
      <p:sp>
        <p:nvSpPr>
          <p:cNvPr id="1033" name="Google Shape;1033;p38"/>
          <p:cNvSpPr txBox="1"/>
          <p:nvPr>
            <p:ph idx="1" type="subTitle"/>
          </p:nvPr>
        </p:nvSpPr>
        <p:spPr>
          <a:xfrm>
            <a:off x="5039275" y="2455338"/>
            <a:ext cx="3330900" cy="896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Insta: @BMCSGA </a:t>
            </a:r>
            <a:endParaRPr/>
          </a:p>
          <a:p>
            <a:pPr indent="0" lvl="0" marL="0" rtl="0" algn="r">
              <a:spcBef>
                <a:spcPts val="0"/>
              </a:spcBef>
              <a:spcAft>
                <a:spcPts val="0"/>
              </a:spcAft>
              <a:buNone/>
            </a:pPr>
            <a:r>
              <a:rPr lang="en"/>
              <a:t>Website:sga.blogs.brynmawr.edu </a:t>
            </a:r>
            <a:endParaRPr/>
          </a:p>
          <a:p>
            <a:pPr indent="0" lvl="0" marL="0" rtl="0" algn="r">
              <a:spcBef>
                <a:spcPts val="0"/>
              </a:spcBef>
              <a:spcAft>
                <a:spcPts val="0"/>
              </a:spcAft>
              <a:buNone/>
            </a:pPr>
            <a:r>
              <a:rPr lang="en"/>
              <a:t>Email: </a:t>
            </a:r>
            <a:r>
              <a:rPr lang="en" u="sng">
                <a:solidFill>
                  <a:schemeClr val="hlink"/>
                </a:solidFill>
                <a:hlinkClick r:id="rId4"/>
              </a:rPr>
              <a:t>sga@brynmawr.edu</a:t>
            </a:r>
            <a:r>
              <a:rPr lang="en"/>
              <a:t> </a:t>
            </a:r>
            <a:endParaRPr/>
          </a:p>
        </p:txBody>
      </p:sp>
      <p:grpSp>
        <p:nvGrpSpPr>
          <p:cNvPr id="1034" name="Google Shape;1034;p38"/>
          <p:cNvGrpSpPr/>
          <p:nvPr/>
        </p:nvGrpSpPr>
        <p:grpSpPr>
          <a:xfrm>
            <a:off x="715100" y="1354396"/>
            <a:ext cx="3083815" cy="2489116"/>
            <a:chOff x="4572021" y="1415284"/>
            <a:chExt cx="2875352" cy="2319341"/>
          </a:xfrm>
        </p:grpSpPr>
        <p:grpSp>
          <p:nvGrpSpPr>
            <p:cNvPr id="1035" name="Google Shape;1035;p38"/>
            <p:cNvGrpSpPr/>
            <p:nvPr/>
          </p:nvGrpSpPr>
          <p:grpSpPr>
            <a:xfrm>
              <a:off x="4572021" y="1415284"/>
              <a:ext cx="2875352" cy="1993084"/>
              <a:chOff x="3665842" y="822037"/>
              <a:chExt cx="4758153" cy="3243952"/>
            </a:xfrm>
          </p:grpSpPr>
          <p:grpSp>
            <p:nvGrpSpPr>
              <p:cNvPr id="1036" name="Google Shape;1036;p38"/>
              <p:cNvGrpSpPr/>
              <p:nvPr/>
            </p:nvGrpSpPr>
            <p:grpSpPr>
              <a:xfrm>
                <a:off x="3665842" y="822037"/>
                <a:ext cx="4758153" cy="3243952"/>
                <a:chOff x="518701" y="252435"/>
                <a:chExt cx="6524274" cy="4448035"/>
              </a:xfrm>
            </p:grpSpPr>
            <p:sp>
              <p:nvSpPr>
                <p:cNvPr id="1037" name="Google Shape;1037;p38"/>
                <p:cNvSpPr/>
                <p:nvPr/>
              </p:nvSpPr>
              <p:spPr>
                <a:xfrm>
                  <a:off x="518701" y="4041998"/>
                  <a:ext cx="6524250" cy="658472"/>
                </a:xfrm>
                <a:custGeom>
                  <a:rect b="b" l="l" r="r" t="t"/>
                  <a:pathLst>
                    <a:path extrusionOk="0" h="22753" w="26097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8"/>
                <p:cNvSpPr/>
                <p:nvPr/>
              </p:nvSpPr>
              <p:spPr>
                <a:xfrm>
                  <a:off x="518725" y="252435"/>
                  <a:ext cx="6524250" cy="3893525"/>
                </a:xfrm>
                <a:custGeom>
                  <a:rect b="b" l="l" r="r" t="t"/>
                  <a:pathLst>
                    <a:path extrusionOk="0" h="155741" w="26097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9" name="Google Shape;1039;p38"/>
              <p:cNvSpPr/>
              <p:nvPr/>
            </p:nvSpPr>
            <p:spPr>
              <a:xfrm>
                <a:off x="5947879" y="3739978"/>
                <a:ext cx="194076" cy="166189"/>
              </a:xfrm>
              <a:custGeom>
                <a:rect b="b" l="l" r="r" t="t"/>
                <a:pathLst>
                  <a:path extrusionOk="0" h="9100" w="10627">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0" name="Google Shape;1040;p38"/>
            <p:cNvSpPr/>
            <p:nvPr/>
          </p:nvSpPr>
          <p:spPr>
            <a:xfrm>
              <a:off x="5498909" y="3408351"/>
              <a:ext cx="1040944" cy="326273"/>
            </a:xfrm>
            <a:custGeom>
              <a:rect b="b" l="l" r="r" t="t"/>
              <a:pathLst>
                <a:path extrusionOk="0" h="29125" w="94481">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25"/>
          <p:cNvSpPr txBox="1"/>
          <p:nvPr>
            <p:ph type="title"/>
          </p:nvPr>
        </p:nvSpPr>
        <p:spPr>
          <a:xfrm>
            <a:off x="717550" y="1841726"/>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Community Comment</a:t>
            </a:r>
            <a:endParaRPr/>
          </a:p>
        </p:txBody>
      </p:sp>
      <p:sp>
        <p:nvSpPr>
          <p:cNvPr id="604" name="Google Shape;604;p25"/>
          <p:cNvSpPr txBox="1"/>
          <p:nvPr>
            <p:ph idx="2" type="title"/>
          </p:nvPr>
        </p:nvSpPr>
        <p:spPr>
          <a:xfrm>
            <a:off x="1248100" y="133381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605" name="Google Shape;605;p25"/>
          <p:cNvSpPr txBox="1"/>
          <p:nvPr>
            <p:ph idx="1" type="subTitle"/>
          </p:nvPr>
        </p:nvSpPr>
        <p:spPr>
          <a:xfrm>
            <a:off x="720000" y="2369427"/>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 space for announcements, etc.  </a:t>
            </a:r>
            <a:endParaRPr/>
          </a:p>
        </p:txBody>
      </p:sp>
      <p:sp>
        <p:nvSpPr>
          <p:cNvPr id="606" name="Google Shape;606;p25"/>
          <p:cNvSpPr txBox="1"/>
          <p:nvPr>
            <p:ph idx="3" type="title"/>
          </p:nvPr>
        </p:nvSpPr>
        <p:spPr>
          <a:xfrm>
            <a:off x="3403800" y="1841726"/>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Upcoming Events</a:t>
            </a:r>
            <a:endParaRPr/>
          </a:p>
        </p:txBody>
      </p:sp>
      <p:sp>
        <p:nvSpPr>
          <p:cNvPr id="607" name="Google Shape;607;p25"/>
          <p:cNvSpPr txBox="1"/>
          <p:nvPr>
            <p:ph idx="4" type="title"/>
          </p:nvPr>
        </p:nvSpPr>
        <p:spPr>
          <a:xfrm>
            <a:off x="3934350" y="133381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608" name="Google Shape;608;p25"/>
          <p:cNvSpPr txBox="1"/>
          <p:nvPr>
            <p:ph idx="5" type="subTitle"/>
          </p:nvPr>
        </p:nvSpPr>
        <p:spPr>
          <a:xfrm>
            <a:off x="3403800" y="2311577"/>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p25"/>
          <p:cNvSpPr txBox="1"/>
          <p:nvPr>
            <p:ph idx="6" type="title"/>
          </p:nvPr>
        </p:nvSpPr>
        <p:spPr>
          <a:xfrm>
            <a:off x="6087600" y="1841726"/>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Admin Meeting</a:t>
            </a:r>
            <a:endParaRPr/>
          </a:p>
        </p:txBody>
      </p:sp>
      <p:sp>
        <p:nvSpPr>
          <p:cNvPr id="610" name="Google Shape;610;p25"/>
          <p:cNvSpPr txBox="1"/>
          <p:nvPr>
            <p:ph idx="7" type="title"/>
          </p:nvPr>
        </p:nvSpPr>
        <p:spPr>
          <a:xfrm>
            <a:off x="6618150" y="133381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611" name="Google Shape;611;p25"/>
          <p:cNvSpPr txBox="1"/>
          <p:nvPr>
            <p:ph idx="8" type="subTitle"/>
          </p:nvPr>
        </p:nvSpPr>
        <p:spPr>
          <a:xfrm>
            <a:off x="6007300" y="2294200"/>
            <a:ext cx="25653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Space for concerns for upcoming administration meetings</a:t>
            </a:r>
            <a:endParaRPr sz="1300"/>
          </a:p>
        </p:txBody>
      </p:sp>
      <p:sp>
        <p:nvSpPr>
          <p:cNvPr id="612" name="Google Shape;612;p25"/>
          <p:cNvSpPr txBox="1"/>
          <p:nvPr>
            <p:ph idx="9" type="title"/>
          </p:nvPr>
        </p:nvSpPr>
        <p:spPr>
          <a:xfrm>
            <a:off x="717550" y="3653849"/>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Board of Trustees</a:t>
            </a:r>
            <a:endParaRPr/>
          </a:p>
        </p:txBody>
      </p:sp>
      <p:sp>
        <p:nvSpPr>
          <p:cNvPr id="613" name="Google Shape;613;p25"/>
          <p:cNvSpPr txBox="1"/>
          <p:nvPr>
            <p:ph idx="13" type="title"/>
          </p:nvPr>
        </p:nvSpPr>
        <p:spPr>
          <a:xfrm>
            <a:off x="1248100" y="3145938"/>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614" name="Google Shape;614;p25"/>
          <p:cNvSpPr txBox="1"/>
          <p:nvPr>
            <p:ph idx="14" type="subTitle"/>
          </p:nvPr>
        </p:nvSpPr>
        <p:spPr>
          <a:xfrm>
            <a:off x="717550" y="4123700"/>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they do? </a:t>
            </a:r>
            <a:endParaRPr/>
          </a:p>
        </p:txBody>
      </p:sp>
      <p:sp>
        <p:nvSpPr>
          <p:cNvPr id="615" name="Google Shape;615;p25"/>
          <p:cNvSpPr txBox="1"/>
          <p:nvPr>
            <p:ph idx="15" type="title"/>
          </p:nvPr>
        </p:nvSpPr>
        <p:spPr>
          <a:xfrm>
            <a:off x="3403800" y="3653849"/>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BOT Report</a:t>
            </a:r>
            <a:endParaRPr/>
          </a:p>
        </p:txBody>
      </p:sp>
      <p:sp>
        <p:nvSpPr>
          <p:cNvPr id="616" name="Google Shape;616;p25"/>
          <p:cNvSpPr txBox="1"/>
          <p:nvPr>
            <p:ph idx="16" type="title"/>
          </p:nvPr>
        </p:nvSpPr>
        <p:spPr>
          <a:xfrm>
            <a:off x="3934350" y="3145938"/>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617" name="Google Shape;617;p25"/>
          <p:cNvSpPr txBox="1"/>
          <p:nvPr>
            <p:ph idx="17" type="subTitle"/>
          </p:nvPr>
        </p:nvSpPr>
        <p:spPr>
          <a:xfrm>
            <a:off x="3402575" y="4181550"/>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we put in our </a:t>
            </a:r>
            <a:r>
              <a:rPr lang="en"/>
              <a:t>report</a:t>
            </a:r>
            <a:r>
              <a:rPr lang="en"/>
              <a:t>, what does that mean etc. </a:t>
            </a:r>
            <a:endParaRPr/>
          </a:p>
        </p:txBody>
      </p:sp>
      <p:sp>
        <p:nvSpPr>
          <p:cNvPr id="618" name="Google Shape;618;p25"/>
          <p:cNvSpPr txBox="1"/>
          <p:nvPr>
            <p:ph idx="18" type="title"/>
          </p:nvPr>
        </p:nvSpPr>
        <p:spPr>
          <a:xfrm>
            <a:off x="6087600" y="3653849"/>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BOT Re-Cap</a:t>
            </a:r>
            <a:endParaRPr/>
          </a:p>
        </p:txBody>
      </p:sp>
      <p:sp>
        <p:nvSpPr>
          <p:cNvPr id="619" name="Google Shape;619;p25"/>
          <p:cNvSpPr txBox="1"/>
          <p:nvPr>
            <p:ph idx="19" type="title"/>
          </p:nvPr>
        </p:nvSpPr>
        <p:spPr>
          <a:xfrm>
            <a:off x="6618150" y="3145938"/>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620" name="Google Shape;620;p25"/>
          <p:cNvSpPr txBox="1"/>
          <p:nvPr>
            <p:ph idx="20" type="subTitle"/>
          </p:nvPr>
        </p:nvSpPr>
        <p:spPr>
          <a:xfrm>
            <a:off x="6087600" y="4123700"/>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Liaison</a:t>
            </a:r>
            <a:r>
              <a:rPr lang="en"/>
              <a:t> meeting + General BOT Meeting </a:t>
            </a:r>
            <a:endParaRPr/>
          </a:p>
        </p:txBody>
      </p:sp>
      <p:sp>
        <p:nvSpPr>
          <p:cNvPr id="621" name="Google Shape;621;p25"/>
          <p:cNvSpPr txBox="1"/>
          <p:nvPr>
            <p:ph idx="21"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TABLE OF CONTENTS</a:t>
            </a:r>
            <a:endParaRPr>
              <a:solidFill>
                <a:schemeClr val="dk2"/>
              </a:solidFill>
            </a:endParaRPr>
          </a:p>
        </p:txBody>
      </p:sp>
      <p:sp>
        <p:nvSpPr>
          <p:cNvPr id="622" name="Google Shape;622;p25"/>
          <p:cNvSpPr/>
          <p:nvPr/>
        </p:nvSpPr>
        <p:spPr>
          <a:xfrm>
            <a:off x="4436773" y="2870168"/>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5"/>
          <p:cNvSpPr/>
          <p:nvPr/>
        </p:nvSpPr>
        <p:spPr>
          <a:xfrm>
            <a:off x="1750523" y="1057307"/>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5"/>
          <p:cNvSpPr/>
          <p:nvPr/>
        </p:nvSpPr>
        <p:spPr>
          <a:xfrm>
            <a:off x="4467272" y="1030557"/>
            <a:ext cx="209457" cy="32925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5"/>
          <p:cNvSpPr/>
          <p:nvPr/>
        </p:nvSpPr>
        <p:spPr>
          <a:xfrm>
            <a:off x="1781022" y="2843431"/>
            <a:ext cx="209457" cy="32925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5"/>
          <p:cNvSpPr/>
          <p:nvPr/>
        </p:nvSpPr>
        <p:spPr>
          <a:xfrm>
            <a:off x="7151072" y="2843431"/>
            <a:ext cx="209457" cy="329252"/>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5"/>
          <p:cNvSpPr/>
          <p:nvPr/>
        </p:nvSpPr>
        <p:spPr>
          <a:xfrm>
            <a:off x="7120573" y="1067343"/>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6"/>
          <p:cNvSpPr txBox="1"/>
          <p:nvPr>
            <p:ph type="title"/>
          </p:nvPr>
        </p:nvSpPr>
        <p:spPr>
          <a:xfrm>
            <a:off x="1957200" y="2150838"/>
            <a:ext cx="5229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Community Comment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7"/>
          <p:cNvSpPr txBox="1"/>
          <p:nvPr>
            <p:ph type="title"/>
          </p:nvPr>
        </p:nvSpPr>
        <p:spPr>
          <a:xfrm>
            <a:off x="654425" y="1876950"/>
            <a:ext cx="3916200" cy="100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100"/>
              <a:t>Upcoming Events!</a:t>
            </a:r>
            <a:endParaRPr sz="7100"/>
          </a:p>
        </p:txBody>
      </p:sp>
      <p:grpSp>
        <p:nvGrpSpPr>
          <p:cNvPr id="638" name="Google Shape;638;p27"/>
          <p:cNvGrpSpPr/>
          <p:nvPr/>
        </p:nvGrpSpPr>
        <p:grpSpPr>
          <a:xfrm>
            <a:off x="5313523" y="836288"/>
            <a:ext cx="3194975" cy="3587221"/>
            <a:chOff x="3630825" y="756650"/>
            <a:chExt cx="3731575" cy="4189700"/>
          </a:xfrm>
        </p:grpSpPr>
        <p:sp>
          <p:nvSpPr>
            <p:cNvPr id="639" name="Google Shape;639;p27"/>
            <p:cNvSpPr/>
            <p:nvPr/>
          </p:nvSpPr>
          <p:spPr>
            <a:xfrm>
              <a:off x="3675300" y="956550"/>
              <a:ext cx="1453250" cy="1709525"/>
            </a:xfrm>
            <a:custGeom>
              <a:rect b="b" l="l" r="r" t="t"/>
              <a:pathLst>
                <a:path extrusionOk="0" h="68381" w="58130">
                  <a:moveTo>
                    <a:pt x="37900" y="4491"/>
                  </a:moveTo>
                  <a:lnTo>
                    <a:pt x="37900" y="4491"/>
                  </a:lnTo>
                  <a:cubicBezTo>
                    <a:pt x="37358" y="4914"/>
                    <a:pt x="36867" y="5422"/>
                    <a:pt x="36443" y="5981"/>
                  </a:cubicBezTo>
                  <a:cubicBezTo>
                    <a:pt x="35800" y="6829"/>
                    <a:pt x="35308" y="7777"/>
                    <a:pt x="34969" y="8794"/>
                  </a:cubicBezTo>
                  <a:cubicBezTo>
                    <a:pt x="34614" y="9793"/>
                    <a:pt x="34410" y="10844"/>
                    <a:pt x="34326" y="11911"/>
                  </a:cubicBezTo>
                  <a:cubicBezTo>
                    <a:pt x="34258" y="12843"/>
                    <a:pt x="34292" y="13775"/>
                    <a:pt x="34427" y="14690"/>
                  </a:cubicBezTo>
                  <a:cubicBezTo>
                    <a:pt x="34004" y="14673"/>
                    <a:pt x="33580" y="14673"/>
                    <a:pt x="33173" y="14673"/>
                  </a:cubicBezTo>
                  <a:lnTo>
                    <a:pt x="31327" y="14724"/>
                  </a:lnTo>
                  <a:lnTo>
                    <a:pt x="30412" y="14758"/>
                  </a:lnTo>
                  <a:lnTo>
                    <a:pt x="29497" y="14825"/>
                  </a:lnTo>
                  <a:cubicBezTo>
                    <a:pt x="28887" y="14876"/>
                    <a:pt x="28277" y="14910"/>
                    <a:pt x="27667" y="14978"/>
                  </a:cubicBezTo>
                  <a:cubicBezTo>
                    <a:pt x="26092" y="15147"/>
                    <a:pt x="24516" y="15367"/>
                    <a:pt x="22957" y="15656"/>
                  </a:cubicBezTo>
                  <a:cubicBezTo>
                    <a:pt x="23059" y="15147"/>
                    <a:pt x="23144" y="14639"/>
                    <a:pt x="23262" y="14148"/>
                  </a:cubicBezTo>
                  <a:cubicBezTo>
                    <a:pt x="23381" y="13572"/>
                    <a:pt x="23533" y="12996"/>
                    <a:pt x="23720" y="12436"/>
                  </a:cubicBezTo>
                  <a:cubicBezTo>
                    <a:pt x="23906" y="11877"/>
                    <a:pt x="24143" y="11335"/>
                    <a:pt x="24431" y="10827"/>
                  </a:cubicBezTo>
                  <a:cubicBezTo>
                    <a:pt x="24516" y="10691"/>
                    <a:pt x="24601" y="10556"/>
                    <a:pt x="24685" y="10420"/>
                  </a:cubicBezTo>
                  <a:cubicBezTo>
                    <a:pt x="24804" y="10353"/>
                    <a:pt x="24923" y="10285"/>
                    <a:pt x="25041" y="10234"/>
                  </a:cubicBezTo>
                  <a:lnTo>
                    <a:pt x="26430" y="9488"/>
                  </a:lnTo>
                  <a:lnTo>
                    <a:pt x="27125" y="9133"/>
                  </a:lnTo>
                  <a:lnTo>
                    <a:pt x="27837" y="8777"/>
                  </a:lnTo>
                  <a:lnTo>
                    <a:pt x="29277" y="8099"/>
                  </a:lnTo>
                  <a:cubicBezTo>
                    <a:pt x="29751" y="7862"/>
                    <a:pt x="30242" y="7676"/>
                    <a:pt x="30717" y="7438"/>
                  </a:cubicBezTo>
                  <a:lnTo>
                    <a:pt x="32157" y="6795"/>
                  </a:lnTo>
                  <a:cubicBezTo>
                    <a:pt x="32648" y="6574"/>
                    <a:pt x="33140" y="6388"/>
                    <a:pt x="33614" y="6168"/>
                  </a:cubicBezTo>
                  <a:lnTo>
                    <a:pt x="35088" y="5558"/>
                  </a:lnTo>
                  <a:lnTo>
                    <a:pt x="36562" y="4999"/>
                  </a:lnTo>
                  <a:cubicBezTo>
                    <a:pt x="37019" y="4829"/>
                    <a:pt x="37460" y="4643"/>
                    <a:pt x="37900" y="4491"/>
                  </a:cubicBezTo>
                  <a:close/>
                  <a:moveTo>
                    <a:pt x="24058" y="10776"/>
                  </a:moveTo>
                  <a:lnTo>
                    <a:pt x="24058" y="10776"/>
                  </a:lnTo>
                  <a:cubicBezTo>
                    <a:pt x="23754" y="11250"/>
                    <a:pt x="23499" y="11759"/>
                    <a:pt x="23330" y="12301"/>
                  </a:cubicBezTo>
                  <a:cubicBezTo>
                    <a:pt x="23127" y="12894"/>
                    <a:pt x="23008" y="13487"/>
                    <a:pt x="22940" y="14097"/>
                  </a:cubicBezTo>
                  <a:cubicBezTo>
                    <a:pt x="22873" y="14622"/>
                    <a:pt x="22856" y="15147"/>
                    <a:pt x="22889" y="15672"/>
                  </a:cubicBezTo>
                  <a:cubicBezTo>
                    <a:pt x="22059" y="15825"/>
                    <a:pt x="21246" y="15994"/>
                    <a:pt x="20416" y="16198"/>
                  </a:cubicBezTo>
                  <a:cubicBezTo>
                    <a:pt x="18417" y="16655"/>
                    <a:pt x="16451" y="17265"/>
                    <a:pt x="14554" y="18027"/>
                  </a:cubicBezTo>
                  <a:cubicBezTo>
                    <a:pt x="16807" y="15605"/>
                    <a:pt x="19467" y="13572"/>
                    <a:pt x="22313" y="11827"/>
                  </a:cubicBezTo>
                  <a:cubicBezTo>
                    <a:pt x="22754" y="11522"/>
                    <a:pt x="23211" y="11267"/>
                    <a:pt x="23669" y="11013"/>
                  </a:cubicBezTo>
                  <a:cubicBezTo>
                    <a:pt x="23804" y="10946"/>
                    <a:pt x="23923" y="10861"/>
                    <a:pt x="24058" y="10776"/>
                  </a:cubicBezTo>
                  <a:close/>
                  <a:moveTo>
                    <a:pt x="12775" y="20162"/>
                  </a:moveTo>
                  <a:cubicBezTo>
                    <a:pt x="13571" y="21416"/>
                    <a:pt x="14418" y="22653"/>
                    <a:pt x="15282" y="23873"/>
                  </a:cubicBezTo>
                  <a:cubicBezTo>
                    <a:pt x="14876" y="23873"/>
                    <a:pt x="14469" y="23940"/>
                    <a:pt x="14096" y="24076"/>
                  </a:cubicBezTo>
                  <a:lnTo>
                    <a:pt x="13910" y="24144"/>
                  </a:lnTo>
                  <a:cubicBezTo>
                    <a:pt x="13859" y="24161"/>
                    <a:pt x="13808" y="24194"/>
                    <a:pt x="13741" y="24211"/>
                  </a:cubicBezTo>
                  <a:cubicBezTo>
                    <a:pt x="13639" y="24262"/>
                    <a:pt x="13520" y="24330"/>
                    <a:pt x="13402" y="24381"/>
                  </a:cubicBezTo>
                  <a:cubicBezTo>
                    <a:pt x="13198" y="24499"/>
                    <a:pt x="12995" y="24652"/>
                    <a:pt x="12792" y="24804"/>
                  </a:cubicBezTo>
                  <a:cubicBezTo>
                    <a:pt x="12402" y="25109"/>
                    <a:pt x="12063" y="25482"/>
                    <a:pt x="11775" y="25889"/>
                  </a:cubicBezTo>
                  <a:cubicBezTo>
                    <a:pt x="11708" y="25990"/>
                    <a:pt x="11640" y="26092"/>
                    <a:pt x="11589" y="26194"/>
                  </a:cubicBezTo>
                  <a:cubicBezTo>
                    <a:pt x="11674" y="24601"/>
                    <a:pt x="11775" y="23008"/>
                    <a:pt x="11877" y="21416"/>
                  </a:cubicBezTo>
                  <a:cubicBezTo>
                    <a:pt x="12165" y="20992"/>
                    <a:pt x="12453" y="20569"/>
                    <a:pt x="12775" y="20179"/>
                  </a:cubicBezTo>
                  <a:lnTo>
                    <a:pt x="12775" y="20162"/>
                  </a:lnTo>
                  <a:close/>
                  <a:moveTo>
                    <a:pt x="28701" y="15723"/>
                  </a:moveTo>
                  <a:cubicBezTo>
                    <a:pt x="27837" y="16062"/>
                    <a:pt x="27006" y="16469"/>
                    <a:pt x="26227" y="16943"/>
                  </a:cubicBezTo>
                  <a:cubicBezTo>
                    <a:pt x="25549" y="17367"/>
                    <a:pt x="24906" y="17841"/>
                    <a:pt x="24313" y="18366"/>
                  </a:cubicBezTo>
                  <a:cubicBezTo>
                    <a:pt x="21585" y="20874"/>
                    <a:pt x="19823" y="24279"/>
                    <a:pt x="19332" y="27956"/>
                  </a:cubicBezTo>
                  <a:lnTo>
                    <a:pt x="18112" y="26414"/>
                  </a:lnTo>
                  <a:cubicBezTo>
                    <a:pt x="17485" y="25651"/>
                    <a:pt x="16875" y="24889"/>
                    <a:pt x="16248" y="24127"/>
                  </a:cubicBezTo>
                  <a:cubicBezTo>
                    <a:pt x="15130" y="22771"/>
                    <a:pt x="13995" y="21416"/>
                    <a:pt x="12826" y="20094"/>
                  </a:cubicBezTo>
                  <a:lnTo>
                    <a:pt x="12877" y="20027"/>
                  </a:lnTo>
                  <a:cubicBezTo>
                    <a:pt x="13334" y="19400"/>
                    <a:pt x="13825" y="18824"/>
                    <a:pt x="14334" y="18248"/>
                  </a:cubicBezTo>
                  <a:cubicBezTo>
                    <a:pt x="16384" y="17672"/>
                    <a:pt x="18468" y="17231"/>
                    <a:pt x="20551" y="16841"/>
                  </a:cubicBezTo>
                  <a:lnTo>
                    <a:pt x="21432" y="16672"/>
                  </a:lnTo>
                  <a:lnTo>
                    <a:pt x="22330" y="16537"/>
                  </a:lnTo>
                  <a:lnTo>
                    <a:pt x="23228" y="16384"/>
                  </a:lnTo>
                  <a:cubicBezTo>
                    <a:pt x="23533" y="16333"/>
                    <a:pt x="23838" y="16299"/>
                    <a:pt x="24126" y="16265"/>
                  </a:cubicBezTo>
                  <a:cubicBezTo>
                    <a:pt x="24736" y="16181"/>
                    <a:pt x="25329" y="16079"/>
                    <a:pt x="25939" y="16011"/>
                  </a:cubicBezTo>
                  <a:lnTo>
                    <a:pt x="27735" y="15825"/>
                  </a:lnTo>
                  <a:cubicBezTo>
                    <a:pt x="28057" y="15791"/>
                    <a:pt x="28379" y="15757"/>
                    <a:pt x="28701" y="15723"/>
                  </a:cubicBezTo>
                  <a:close/>
                  <a:moveTo>
                    <a:pt x="11741" y="21619"/>
                  </a:moveTo>
                  <a:lnTo>
                    <a:pt x="11741" y="21619"/>
                  </a:lnTo>
                  <a:cubicBezTo>
                    <a:pt x="11267" y="24584"/>
                    <a:pt x="10928" y="27566"/>
                    <a:pt x="10674" y="30565"/>
                  </a:cubicBezTo>
                  <a:cubicBezTo>
                    <a:pt x="10657" y="30819"/>
                    <a:pt x="10623" y="31090"/>
                    <a:pt x="10606" y="31361"/>
                  </a:cubicBezTo>
                  <a:cubicBezTo>
                    <a:pt x="10352" y="31300"/>
                    <a:pt x="10092" y="31270"/>
                    <a:pt x="9833" y="31270"/>
                  </a:cubicBezTo>
                  <a:cubicBezTo>
                    <a:pt x="9660" y="31270"/>
                    <a:pt x="9488" y="31283"/>
                    <a:pt x="9319" y="31310"/>
                  </a:cubicBezTo>
                  <a:cubicBezTo>
                    <a:pt x="8810" y="31412"/>
                    <a:pt x="8319" y="31598"/>
                    <a:pt x="7879" y="31852"/>
                  </a:cubicBezTo>
                  <a:cubicBezTo>
                    <a:pt x="7421" y="32090"/>
                    <a:pt x="7014" y="32395"/>
                    <a:pt x="6642" y="32750"/>
                  </a:cubicBezTo>
                  <a:cubicBezTo>
                    <a:pt x="6574" y="32818"/>
                    <a:pt x="6506" y="32886"/>
                    <a:pt x="6438" y="32954"/>
                  </a:cubicBezTo>
                  <a:cubicBezTo>
                    <a:pt x="6642" y="32344"/>
                    <a:pt x="6862" y="31734"/>
                    <a:pt x="7082" y="31124"/>
                  </a:cubicBezTo>
                  <a:lnTo>
                    <a:pt x="7336" y="30378"/>
                  </a:lnTo>
                  <a:cubicBezTo>
                    <a:pt x="7421" y="30141"/>
                    <a:pt x="7523" y="29887"/>
                    <a:pt x="7624" y="29650"/>
                  </a:cubicBezTo>
                  <a:cubicBezTo>
                    <a:pt x="7828" y="29159"/>
                    <a:pt x="7997" y="28667"/>
                    <a:pt x="8217" y="28193"/>
                  </a:cubicBezTo>
                  <a:lnTo>
                    <a:pt x="8844" y="26753"/>
                  </a:lnTo>
                  <a:lnTo>
                    <a:pt x="9556" y="25347"/>
                  </a:lnTo>
                  <a:cubicBezTo>
                    <a:pt x="10217" y="24059"/>
                    <a:pt x="10928" y="22822"/>
                    <a:pt x="11741" y="21619"/>
                  </a:cubicBezTo>
                  <a:close/>
                  <a:moveTo>
                    <a:pt x="15333" y="23957"/>
                  </a:moveTo>
                  <a:cubicBezTo>
                    <a:pt x="15469" y="24144"/>
                    <a:pt x="15621" y="24347"/>
                    <a:pt x="15757" y="24550"/>
                  </a:cubicBezTo>
                  <a:cubicBezTo>
                    <a:pt x="16316" y="25347"/>
                    <a:pt x="16909" y="26126"/>
                    <a:pt x="17502" y="26905"/>
                  </a:cubicBezTo>
                  <a:cubicBezTo>
                    <a:pt x="18078" y="27702"/>
                    <a:pt x="18688" y="28464"/>
                    <a:pt x="19298" y="29243"/>
                  </a:cubicBezTo>
                  <a:cubicBezTo>
                    <a:pt x="19891" y="30023"/>
                    <a:pt x="20501" y="30768"/>
                    <a:pt x="21144" y="31514"/>
                  </a:cubicBezTo>
                  <a:cubicBezTo>
                    <a:pt x="21704" y="32191"/>
                    <a:pt x="22263" y="32852"/>
                    <a:pt x="22839" y="33513"/>
                  </a:cubicBezTo>
                  <a:cubicBezTo>
                    <a:pt x="22663" y="33504"/>
                    <a:pt x="22487" y="33500"/>
                    <a:pt x="22312" y="33500"/>
                  </a:cubicBezTo>
                  <a:cubicBezTo>
                    <a:pt x="21103" y="33500"/>
                    <a:pt x="19912" y="33702"/>
                    <a:pt x="18772" y="34072"/>
                  </a:cubicBezTo>
                  <a:cubicBezTo>
                    <a:pt x="18044" y="34309"/>
                    <a:pt x="17349" y="34648"/>
                    <a:pt x="16689" y="35038"/>
                  </a:cubicBezTo>
                  <a:cubicBezTo>
                    <a:pt x="16028" y="35444"/>
                    <a:pt x="15418" y="35902"/>
                    <a:pt x="14842" y="36444"/>
                  </a:cubicBezTo>
                  <a:cubicBezTo>
                    <a:pt x="13741" y="37494"/>
                    <a:pt x="12809" y="38748"/>
                    <a:pt x="12114" y="40120"/>
                  </a:cubicBezTo>
                  <a:cubicBezTo>
                    <a:pt x="11691" y="40950"/>
                    <a:pt x="11335" y="41814"/>
                    <a:pt x="11064" y="42712"/>
                  </a:cubicBezTo>
                  <a:lnTo>
                    <a:pt x="11064" y="40781"/>
                  </a:lnTo>
                  <a:cubicBezTo>
                    <a:pt x="11064" y="37393"/>
                    <a:pt x="11199" y="34004"/>
                    <a:pt x="11352" y="30616"/>
                  </a:cubicBezTo>
                  <a:cubicBezTo>
                    <a:pt x="11403" y="29294"/>
                    <a:pt x="11487" y="27990"/>
                    <a:pt x="11555" y="26668"/>
                  </a:cubicBezTo>
                  <a:cubicBezTo>
                    <a:pt x="11708" y="26482"/>
                    <a:pt x="11877" y="26278"/>
                    <a:pt x="12046" y="26109"/>
                  </a:cubicBezTo>
                  <a:cubicBezTo>
                    <a:pt x="12351" y="25753"/>
                    <a:pt x="12690" y="25431"/>
                    <a:pt x="13063" y="25143"/>
                  </a:cubicBezTo>
                  <a:cubicBezTo>
                    <a:pt x="13419" y="24855"/>
                    <a:pt x="13808" y="24601"/>
                    <a:pt x="14232" y="24398"/>
                  </a:cubicBezTo>
                  <a:cubicBezTo>
                    <a:pt x="14588" y="24228"/>
                    <a:pt x="14960" y="24076"/>
                    <a:pt x="15333" y="23957"/>
                  </a:cubicBezTo>
                  <a:close/>
                  <a:moveTo>
                    <a:pt x="10623" y="31429"/>
                  </a:moveTo>
                  <a:lnTo>
                    <a:pt x="10623" y="31429"/>
                  </a:lnTo>
                  <a:cubicBezTo>
                    <a:pt x="10505" y="32835"/>
                    <a:pt x="10437" y="34241"/>
                    <a:pt x="10352" y="35647"/>
                  </a:cubicBezTo>
                  <a:cubicBezTo>
                    <a:pt x="10284" y="37342"/>
                    <a:pt x="10250" y="39053"/>
                    <a:pt x="10217" y="40764"/>
                  </a:cubicBezTo>
                  <a:cubicBezTo>
                    <a:pt x="10200" y="42475"/>
                    <a:pt x="10250" y="44169"/>
                    <a:pt x="10318" y="45881"/>
                  </a:cubicBezTo>
                  <a:cubicBezTo>
                    <a:pt x="10335" y="46406"/>
                    <a:pt x="10369" y="46948"/>
                    <a:pt x="10403" y="47473"/>
                  </a:cubicBezTo>
                  <a:cubicBezTo>
                    <a:pt x="9720" y="47302"/>
                    <a:pt x="9022" y="47217"/>
                    <a:pt x="8323" y="47217"/>
                  </a:cubicBezTo>
                  <a:cubicBezTo>
                    <a:pt x="8260" y="47217"/>
                    <a:pt x="8196" y="47218"/>
                    <a:pt x="8133" y="47219"/>
                  </a:cubicBezTo>
                  <a:cubicBezTo>
                    <a:pt x="7235" y="47253"/>
                    <a:pt x="6337" y="47439"/>
                    <a:pt x="5490" y="47761"/>
                  </a:cubicBezTo>
                  <a:cubicBezTo>
                    <a:pt x="4643" y="48083"/>
                    <a:pt x="3863" y="48558"/>
                    <a:pt x="3169" y="49134"/>
                  </a:cubicBezTo>
                  <a:cubicBezTo>
                    <a:pt x="2711" y="49506"/>
                    <a:pt x="2304" y="49913"/>
                    <a:pt x="1949" y="50370"/>
                  </a:cubicBezTo>
                  <a:cubicBezTo>
                    <a:pt x="2406" y="47998"/>
                    <a:pt x="2914" y="45643"/>
                    <a:pt x="3490" y="43288"/>
                  </a:cubicBezTo>
                  <a:cubicBezTo>
                    <a:pt x="4321" y="39968"/>
                    <a:pt x="5219" y="36681"/>
                    <a:pt x="6286" y="33445"/>
                  </a:cubicBezTo>
                  <a:cubicBezTo>
                    <a:pt x="6472" y="33292"/>
                    <a:pt x="6676" y="33140"/>
                    <a:pt x="6862" y="33004"/>
                  </a:cubicBezTo>
                  <a:cubicBezTo>
                    <a:pt x="7082" y="32869"/>
                    <a:pt x="7269" y="32716"/>
                    <a:pt x="7472" y="32581"/>
                  </a:cubicBezTo>
                  <a:lnTo>
                    <a:pt x="7777" y="32378"/>
                  </a:lnTo>
                  <a:lnTo>
                    <a:pt x="8099" y="32208"/>
                  </a:lnTo>
                  <a:cubicBezTo>
                    <a:pt x="8505" y="31971"/>
                    <a:pt x="8946" y="31768"/>
                    <a:pt x="9403" y="31632"/>
                  </a:cubicBezTo>
                  <a:cubicBezTo>
                    <a:pt x="9810" y="31514"/>
                    <a:pt x="10217" y="31446"/>
                    <a:pt x="10623" y="31429"/>
                  </a:cubicBezTo>
                  <a:close/>
                  <a:moveTo>
                    <a:pt x="11470" y="56131"/>
                  </a:moveTo>
                  <a:cubicBezTo>
                    <a:pt x="11470" y="56131"/>
                    <a:pt x="11469" y="56131"/>
                    <a:pt x="11469" y="56131"/>
                  </a:cubicBezTo>
                  <a:lnTo>
                    <a:pt x="11469" y="56131"/>
                  </a:lnTo>
                  <a:cubicBezTo>
                    <a:pt x="11469" y="56131"/>
                    <a:pt x="11470" y="56131"/>
                    <a:pt x="11470" y="56131"/>
                  </a:cubicBezTo>
                  <a:lnTo>
                    <a:pt x="11470" y="56131"/>
                  </a:lnTo>
                  <a:cubicBezTo>
                    <a:pt x="11470" y="56131"/>
                    <a:pt x="11470" y="56131"/>
                    <a:pt x="11470" y="56131"/>
                  </a:cubicBezTo>
                  <a:close/>
                  <a:moveTo>
                    <a:pt x="58130" y="1"/>
                  </a:moveTo>
                  <a:cubicBezTo>
                    <a:pt x="55995" y="18"/>
                    <a:pt x="53877" y="187"/>
                    <a:pt x="51776" y="509"/>
                  </a:cubicBezTo>
                  <a:cubicBezTo>
                    <a:pt x="51251" y="577"/>
                    <a:pt x="50709" y="662"/>
                    <a:pt x="50201" y="746"/>
                  </a:cubicBezTo>
                  <a:cubicBezTo>
                    <a:pt x="49692" y="848"/>
                    <a:pt x="49150" y="916"/>
                    <a:pt x="48642" y="1034"/>
                  </a:cubicBezTo>
                  <a:lnTo>
                    <a:pt x="47066" y="1339"/>
                  </a:lnTo>
                  <a:lnTo>
                    <a:pt x="45508" y="1695"/>
                  </a:lnTo>
                  <a:cubicBezTo>
                    <a:pt x="44999" y="1797"/>
                    <a:pt x="44491" y="1949"/>
                    <a:pt x="43966" y="2068"/>
                  </a:cubicBezTo>
                  <a:cubicBezTo>
                    <a:pt x="43458" y="2203"/>
                    <a:pt x="42949" y="2339"/>
                    <a:pt x="42424" y="2491"/>
                  </a:cubicBezTo>
                  <a:lnTo>
                    <a:pt x="40899" y="2932"/>
                  </a:lnTo>
                  <a:cubicBezTo>
                    <a:pt x="40645" y="3017"/>
                    <a:pt x="40391" y="3084"/>
                    <a:pt x="40137" y="3169"/>
                  </a:cubicBezTo>
                  <a:lnTo>
                    <a:pt x="39374" y="3406"/>
                  </a:lnTo>
                  <a:lnTo>
                    <a:pt x="37867" y="3898"/>
                  </a:lnTo>
                  <a:cubicBezTo>
                    <a:pt x="37358" y="4067"/>
                    <a:pt x="36867" y="4270"/>
                    <a:pt x="36359" y="4440"/>
                  </a:cubicBezTo>
                  <a:lnTo>
                    <a:pt x="34868" y="4982"/>
                  </a:lnTo>
                  <a:lnTo>
                    <a:pt x="33377" y="5575"/>
                  </a:lnTo>
                  <a:cubicBezTo>
                    <a:pt x="32885" y="5761"/>
                    <a:pt x="32394" y="5948"/>
                    <a:pt x="31903" y="6168"/>
                  </a:cubicBezTo>
                  <a:lnTo>
                    <a:pt x="30429" y="6795"/>
                  </a:lnTo>
                  <a:cubicBezTo>
                    <a:pt x="29446" y="7201"/>
                    <a:pt x="28497" y="7676"/>
                    <a:pt x="27532" y="8116"/>
                  </a:cubicBezTo>
                  <a:lnTo>
                    <a:pt x="26803" y="8472"/>
                  </a:lnTo>
                  <a:lnTo>
                    <a:pt x="26092" y="8828"/>
                  </a:lnTo>
                  <a:lnTo>
                    <a:pt x="24668" y="9556"/>
                  </a:lnTo>
                  <a:cubicBezTo>
                    <a:pt x="24211" y="9810"/>
                    <a:pt x="23754" y="10081"/>
                    <a:pt x="23279" y="10336"/>
                  </a:cubicBezTo>
                  <a:cubicBezTo>
                    <a:pt x="22805" y="10590"/>
                    <a:pt x="22347" y="10861"/>
                    <a:pt x="21890" y="11149"/>
                  </a:cubicBezTo>
                  <a:lnTo>
                    <a:pt x="20534" y="11996"/>
                  </a:lnTo>
                  <a:lnTo>
                    <a:pt x="19213" y="12894"/>
                  </a:lnTo>
                  <a:cubicBezTo>
                    <a:pt x="18772" y="13199"/>
                    <a:pt x="18349" y="13538"/>
                    <a:pt x="17925" y="13860"/>
                  </a:cubicBezTo>
                  <a:lnTo>
                    <a:pt x="17282" y="14351"/>
                  </a:lnTo>
                  <a:cubicBezTo>
                    <a:pt x="17078" y="14520"/>
                    <a:pt x="16875" y="14690"/>
                    <a:pt x="16672" y="14876"/>
                  </a:cubicBezTo>
                  <a:cubicBezTo>
                    <a:pt x="15028" y="16248"/>
                    <a:pt x="13537" y="17807"/>
                    <a:pt x="12233" y="19518"/>
                  </a:cubicBezTo>
                  <a:cubicBezTo>
                    <a:pt x="10928" y="21230"/>
                    <a:pt x="9810" y="23042"/>
                    <a:pt x="8844" y="24974"/>
                  </a:cubicBezTo>
                  <a:lnTo>
                    <a:pt x="8133" y="26397"/>
                  </a:lnTo>
                  <a:lnTo>
                    <a:pt x="7472" y="27888"/>
                  </a:lnTo>
                  <a:cubicBezTo>
                    <a:pt x="7252" y="28379"/>
                    <a:pt x="7082" y="28871"/>
                    <a:pt x="6879" y="29362"/>
                  </a:cubicBezTo>
                  <a:cubicBezTo>
                    <a:pt x="6794" y="29616"/>
                    <a:pt x="6676" y="29870"/>
                    <a:pt x="6591" y="30107"/>
                  </a:cubicBezTo>
                  <a:lnTo>
                    <a:pt x="6320" y="30853"/>
                  </a:lnTo>
                  <a:cubicBezTo>
                    <a:pt x="6133" y="31361"/>
                    <a:pt x="5964" y="31869"/>
                    <a:pt x="5795" y="32378"/>
                  </a:cubicBezTo>
                  <a:lnTo>
                    <a:pt x="5320" y="33902"/>
                  </a:lnTo>
                  <a:lnTo>
                    <a:pt x="5083" y="34648"/>
                  </a:lnTo>
                  <a:lnTo>
                    <a:pt x="4863" y="35427"/>
                  </a:lnTo>
                  <a:lnTo>
                    <a:pt x="4422" y="36952"/>
                  </a:lnTo>
                  <a:cubicBezTo>
                    <a:pt x="4134" y="37969"/>
                    <a:pt x="3863" y="39002"/>
                    <a:pt x="3592" y="40036"/>
                  </a:cubicBezTo>
                  <a:lnTo>
                    <a:pt x="2864" y="43136"/>
                  </a:lnTo>
                  <a:cubicBezTo>
                    <a:pt x="1932" y="47287"/>
                    <a:pt x="1169" y="51455"/>
                    <a:pt x="627" y="55673"/>
                  </a:cubicBezTo>
                  <a:lnTo>
                    <a:pt x="441" y="57266"/>
                  </a:lnTo>
                  <a:lnTo>
                    <a:pt x="356" y="58045"/>
                  </a:lnTo>
                  <a:lnTo>
                    <a:pt x="288" y="58842"/>
                  </a:lnTo>
                  <a:cubicBezTo>
                    <a:pt x="221" y="59909"/>
                    <a:pt x="119" y="60959"/>
                    <a:pt x="85" y="62027"/>
                  </a:cubicBezTo>
                  <a:lnTo>
                    <a:pt x="17" y="63619"/>
                  </a:lnTo>
                  <a:lnTo>
                    <a:pt x="17" y="64704"/>
                  </a:lnTo>
                  <a:cubicBezTo>
                    <a:pt x="17" y="64721"/>
                    <a:pt x="0" y="64737"/>
                    <a:pt x="0" y="64737"/>
                  </a:cubicBezTo>
                  <a:cubicBezTo>
                    <a:pt x="0" y="64737"/>
                    <a:pt x="17" y="64721"/>
                    <a:pt x="17" y="64721"/>
                  </a:cubicBezTo>
                  <a:lnTo>
                    <a:pt x="17" y="65212"/>
                  </a:lnTo>
                  <a:lnTo>
                    <a:pt x="17" y="66008"/>
                  </a:lnTo>
                  <a:cubicBezTo>
                    <a:pt x="17" y="66262"/>
                    <a:pt x="51" y="66533"/>
                    <a:pt x="68" y="66787"/>
                  </a:cubicBezTo>
                  <a:lnTo>
                    <a:pt x="187" y="68380"/>
                  </a:lnTo>
                  <a:cubicBezTo>
                    <a:pt x="119" y="67059"/>
                    <a:pt x="119" y="65737"/>
                    <a:pt x="153" y="64416"/>
                  </a:cubicBezTo>
                  <a:cubicBezTo>
                    <a:pt x="390" y="63958"/>
                    <a:pt x="644" y="63518"/>
                    <a:pt x="915" y="63094"/>
                  </a:cubicBezTo>
                  <a:cubicBezTo>
                    <a:pt x="1237" y="62569"/>
                    <a:pt x="1610" y="62061"/>
                    <a:pt x="2000" y="61569"/>
                  </a:cubicBezTo>
                  <a:cubicBezTo>
                    <a:pt x="2762" y="60587"/>
                    <a:pt x="3660" y="59706"/>
                    <a:pt x="4626" y="58943"/>
                  </a:cubicBezTo>
                  <a:cubicBezTo>
                    <a:pt x="5117" y="58570"/>
                    <a:pt x="5642" y="58215"/>
                    <a:pt x="6184" y="57910"/>
                  </a:cubicBezTo>
                  <a:cubicBezTo>
                    <a:pt x="6710" y="57605"/>
                    <a:pt x="7269" y="57334"/>
                    <a:pt x="7845" y="57096"/>
                  </a:cubicBezTo>
                  <a:cubicBezTo>
                    <a:pt x="9013" y="56639"/>
                    <a:pt x="10215" y="56317"/>
                    <a:pt x="11469" y="56131"/>
                  </a:cubicBezTo>
                  <a:lnTo>
                    <a:pt x="11469" y="56131"/>
                  </a:lnTo>
                  <a:cubicBezTo>
                    <a:pt x="10204" y="56150"/>
                    <a:pt x="8940" y="56370"/>
                    <a:pt x="7743" y="56792"/>
                  </a:cubicBezTo>
                  <a:cubicBezTo>
                    <a:pt x="7150" y="56995"/>
                    <a:pt x="6557" y="57249"/>
                    <a:pt x="5998" y="57554"/>
                  </a:cubicBezTo>
                  <a:cubicBezTo>
                    <a:pt x="5439" y="57876"/>
                    <a:pt x="4897" y="58232"/>
                    <a:pt x="4388" y="58621"/>
                  </a:cubicBezTo>
                  <a:cubicBezTo>
                    <a:pt x="3389" y="59401"/>
                    <a:pt x="2491" y="60332"/>
                    <a:pt x="1745" y="61366"/>
                  </a:cubicBezTo>
                  <a:cubicBezTo>
                    <a:pt x="1102" y="62264"/>
                    <a:pt x="576" y="63230"/>
                    <a:pt x="187" y="64263"/>
                  </a:cubicBezTo>
                  <a:cubicBezTo>
                    <a:pt x="305" y="61400"/>
                    <a:pt x="593" y="58554"/>
                    <a:pt x="1034" y="55724"/>
                  </a:cubicBezTo>
                  <a:cubicBezTo>
                    <a:pt x="1271" y="54030"/>
                    <a:pt x="1559" y="52336"/>
                    <a:pt x="1881" y="50641"/>
                  </a:cubicBezTo>
                  <a:cubicBezTo>
                    <a:pt x="2338" y="50184"/>
                    <a:pt x="2830" y="49777"/>
                    <a:pt x="3355" y="49405"/>
                  </a:cubicBezTo>
                  <a:cubicBezTo>
                    <a:pt x="4067" y="48896"/>
                    <a:pt x="4829" y="48473"/>
                    <a:pt x="5642" y="48168"/>
                  </a:cubicBezTo>
                  <a:cubicBezTo>
                    <a:pt x="6455" y="47846"/>
                    <a:pt x="7302" y="47643"/>
                    <a:pt x="8150" y="47558"/>
                  </a:cubicBezTo>
                  <a:cubicBezTo>
                    <a:pt x="8522" y="47524"/>
                    <a:pt x="8899" y="47507"/>
                    <a:pt x="9276" y="47507"/>
                  </a:cubicBezTo>
                  <a:cubicBezTo>
                    <a:pt x="9653" y="47507"/>
                    <a:pt x="10030" y="47524"/>
                    <a:pt x="10403" y="47558"/>
                  </a:cubicBezTo>
                  <a:cubicBezTo>
                    <a:pt x="10471" y="48710"/>
                    <a:pt x="10572" y="49845"/>
                    <a:pt x="10691" y="50997"/>
                  </a:cubicBezTo>
                  <a:cubicBezTo>
                    <a:pt x="10877" y="52691"/>
                    <a:pt x="11131" y="54386"/>
                    <a:pt x="11470" y="56063"/>
                  </a:cubicBezTo>
                  <a:cubicBezTo>
                    <a:pt x="11470" y="56080"/>
                    <a:pt x="11470" y="56114"/>
                    <a:pt x="11487" y="56131"/>
                  </a:cubicBezTo>
                  <a:cubicBezTo>
                    <a:pt x="11482" y="56131"/>
                    <a:pt x="11476" y="56131"/>
                    <a:pt x="11470" y="56131"/>
                  </a:cubicBezTo>
                  <a:lnTo>
                    <a:pt x="11470" y="56131"/>
                  </a:lnTo>
                  <a:cubicBezTo>
                    <a:pt x="11792" y="57791"/>
                    <a:pt x="12233" y="59401"/>
                    <a:pt x="12809" y="60976"/>
                  </a:cubicBezTo>
                  <a:cubicBezTo>
                    <a:pt x="12402" y="59333"/>
                    <a:pt x="12080" y="57673"/>
                    <a:pt x="11860" y="55978"/>
                  </a:cubicBezTo>
                  <a:cubicBezTo>
                    <a:pt x="11623" y="54301"/>
                    <a:pt x="11453" y="52624"/>
                    <a:pt x="11335" y="50929"/>
                  </a:cubicBezTo>
                  <a:cubicBezTo>
                    <a:pt x="11216" y="49235"/>
                    <a:pt x="11131" y="47541"/>
                    <a:pt x="11098" y="45847"/>
                  </a:cubicBezTo>
                  <a:cubicBezTo>
                    <a:pt x="11081" y="44949"/>
                    <a:pt x="11064" y="44068"/>
                    <a:pt x="11047" y="43170"/>
                  </a:cubicBezTo>
                  <a:cubicBezTo>
                    <a:pt x="11165" y="42865"/>
                    <a:pt x="11267" y="42577"/>
                    <a:pt x="11403" y="42289"/>
                  </a:cubicBezTo>
                  <a:cubicBezTo>
                    <a:pt x="11691" y="41594"/>
                    <a:pt x="12012" y="40917"/>
                    <a:pt x="12385" y="40256"/>
                  </a:cubicBezTo>
                  <a:cubicBezTo>
                    <a:pt x="12758" y="39612"/>
                    <a:pt x="13165" y="38985"/>
                    <a:pt x="13622" y="38392"/>
                  </a:cubicBezTo>
                  <a:cubicBezTo>
                    <a:pt x="14063" y="37799"/>
                    <a:pt x="14571" y="37240"/>
                    <a:pt x="15113" y="36732"/>
                  </a:cubicBezTo>
                  <a:cubicBezTo>
                    <a:pt x="16197" y="35715"/>
                    <a:pt x="17468" y="34902"/>
                    <a:pt x="18874" y="34377"/>
                  </a:cubicBezTo>
                  <a:cubicBezTo>
                    <a:pt x="19569" y="34106"/>
                    <a:pt x="20280" y="33902"/>
                    <a:pt x="21026" y="33767"/>
                  </a:cubicBezTo>
                  <a:cubicBezTo>
                    <a:pt x="21399" y="33682"/>
                    <a:pt x="21771" y="33648"/>
                    <a:pt x="22144" y="33597"/>
                  </a:cubicBezTo>
                  <a:cubicBezTo>
                    <a:pt x="22330" y="33564"/>
                    <a:pt x="22517" y="33564"/>
                    <a:pt x="22703" y="33564"/>
                  </a:cubicBezTo>
                  <a:lnTo>
                    <a:pt x="22856" y="33547"/>
                  </a:lnTo>
                  <a:lnTo>
                    <a:pt x="23025" y="33750"/>
                  </a:lnTo>
                  <a:cubicBezTo>
                    <a:pt x="23347" y="34123"/>
                    <a:pt x="23686" y="34495"/>
                    <a:pt x="24025" y="34851"/>
                  </a:cubicBezTo>
                  <a:cubicBezTo>
                    <a:pt x="24347" y="35207"/>
                    <a:pt x="24685" y="35580"/>
                    <a:pt x="25041" y="35919"/>
                  </a:cubicBezTo>
                  <a:cubicBezTo>
                    <a:pt x="25380" y="36274"/>
                    <a:pt x="25719" y="36613"/>
                    <a:pt x="26092" y="36952"/>
                  </a:cubicBezTo>
                  <a:cubicBezTo>
                    <a:pt x="26278" y="37121"/>
                    <a:pt x="26447" y="37291"/>
                    <a:pt x="26651" y="37443"/>
                  </a:cubicBezTo>
                  <a:lnTo>
                    <a:pt x="27227" y="37901"/>
                  </a:lnTo>
                  <a:cubicBezTo>
                    <a:pt x="26905" y="37528"/>
                    <a:pt x="26566" y="37172"/>
                    <a:pt x="26261" y="36783"/>
                  </a:cubicBezTo>
                  <a:cubicBezTo>
                    <a:pt x="26109" y="36596"/>
                    <a:pt x="25956" y="36410"/>
                    <a:pt x="25804" y="36224"/>
                  </a:cubicBezTo>
                  <a:lnTo>
                    <a:pt x="25380" y="35647"/>
                  </a:lnTo>
                  <a:cubicBezTo>
                    <a:pt x="25058" y="35275"/>
                    <a:pt x="24770" y="34885"/>
                    <a:pt x="24465" y="34495"/>
                  </a:cubicBezTo>
                  <a:lnTo>
                    <a:pt x="23567" y="33343"/>
                  </a:lnTo>
                  <a:lnTo>
                    <a:pt x="21771" y="31022"/>
                  </a:lnTo>
                  <a:lnTo>
                    <a:pt x="19958" y="28701"/>
                  </a:lnTo>
                  <a:lnTo>
                    <a:pt x="19416" y="28040"/>
                  </a:lnTo>
                  <a:cubicBezTo>
                    <a:pt x="19535" y="27515"/>
                    <a:pt x="19670" y="26990"/>
                    <a:pt x="19840" y="26482"/>
                  </a:cubicBezTo>
                  <a:cubicBezTo>
                    <a:pt x="20060" y="25736"/>
                    <a:pt x="20331" y="25008"/>
                    <a:pt x="20653" y="24296"/>
                  </a:cubicBezTo>
                  <a:cubicBezTo>
                    <a:pt x="21263" y="22890"/>
                    <a:pt x="22076" y="21551"/>
                    <a:pt x="23025" y="20349"/>
                  </a:cubicBezTo>
                  <a:cubicBezTo>
                    <a:pt x="23516" y="19756"/>
                    <a:pt x="24042" y="19180"/>
                    <a:pt x="24601" y="18654"/>
                  </a:cubicBezTo>
                  <a:cubicBezTo>
                    <a:pt x="25177" y="18129"/>
                    <a:pt x="25787" y="17655"/>
                    <a:pt x="26413" y="17214"/>
                  </a:cubicBezTo>
                  <a:cubicBezTo>
                    <a:pt x="27311" y="16621"/>
                    <a:pt x="28260" y="16096"/>
                    <a:pt x="29260" y="15672"/>
                  </a:cubicBezTo>
                  <a:lnTo>
                    <a:pt x="29565" y="15639"/>
                  </a:lnTo>
                  <a:lnTo>
                    <a:pt x="30480" y="15571"/>
                  </a:lnTo>
                  <a:lnTo>
                    <a:pt x="31378" y="15520"/>
                  </a:lnTo>
                  <a:lnTo>
                    <a:pt x="33190" y="15401"/>
                  </a:lnTo>
                  <a:cubicBezTo>
                    <a:pt x="33800" y="15384"/>
                    <a:pt x="34410" y="15367"/>
                    <a:pt x="35020" y="15351"/>
                  </a:cubicBezTo>
                  <a:lnTo>
                    <a:pt x="35918" y="15317"/>
                  </a:lnTo>
                  <a:lnTo>
                    <a:pt x="36833" y="15317"/>
                  </a:lnTo>
                  <a:lnTo>
                    <a:pt x="38646" y="15283"/>
                  </a:lnTo>
                  <a:lnTo>
                    <a:pt x="39561" y="15283"/>
                  </a:lnTo>
                  <a:lnTo>
                    <a:pt x="40476" y="15300"/>
                  </a:lnTo>
                  <a:cubicBezTo>
                    <a:pt x="40882" y="15300"/>
                    <a:pt x="41289" y="15307"/>
                    <a:pt x="41696" y="15307"/>
                  </a:cubicBezTo>
                  <a:cubicBezTo>
                    <a:pt x="41899" y="15307"/>
                    <a:pt x="42102" y="15305"/>
                    <a:pt x="42305" y="15300"/>
                  </a:cubicBezTo>
                  <a:cubicBezTo>
                    <a:pt x="41696" y="15215"/>
                    <a:pt x="41103" y="15147"/>
                    <a:pt x="40493" y="15063"/>
                  </a:cubicBezTo>
                  <a:lnTo>
                    <a:pt x="39849" y="14995"/>
                  </a:lnTo>
                  <a:lnTo>
                    <a:pt x="39561" y="14961"/>
                  </a:lnTo>
                  <a:lnTo>
                    <a:pt x="39120" y="14910"/>
                  </a:lnTo>
                  <a:lnTo>
                    <a:pt x="38663" y="14876"/>
                  </a:lnTo>
                  <a:cubicBezTo>
                    <a:pt x="37443" y="14808"/>
                    <a:pt x="36223" y="14690"/>
                    <a:pt x="34986" y="14690"/>
                  </a:cubicBezTo>
                  <a:lnTo>
                    <a:pt x="34478" y="14690"/>
                  </a:lnTo>
                  <a:cubicBezTo>
                    <a:pt x="34461" y="13775"/>
                    <a:pt x="34529" y="12860"/>
                    <a:pt x="34647" y="11945"/>
                  </a:cubicBezTo>
                  <a:cubicBezTo>
                    <a:pt x="34783" y="10912"/>
                    <a:pt x="35020" y="9912"/>
                    <a:pt x="35342" y="8929"/>
                  </a:cubicBezTo>
                  <a:cubicBezTo>
                    <a:pt x="35512" y="8438"/>
                    <a:pt x="35698" y="7964"/>
                    <a:pt x="35935" y="7506"/>
                  </a:cubicBezTo>
                  <a:cubicBezTo>
                    <a:pt x="36155" y="7049"/>
                    <a:pt x="36409" y="6591"/>
                    <a:pt x="36714" y="6168"/>
                  </a:cubicBezTo>
                  <a:cubicBezTo>
                    <a:pt x="37155" y="5507"/>
                    <a:pt x="37663" y="4914"/>
                    <a:pt x="38239" y="4372"/>
                  </a:cubicBezTo>
                  <a:lnTo>
                    <a:pt x="39544" y="3914"/>
                  </a:lnTo>
                  <a:lnTo>
                    <a:pt x="40289" y="3660"/>
                  </a:lnTo>
                  <a:cubicBezTo>
                    <a:pt x="40543" y="3576"/>
                    <a:pt x="40798" y="3491"/>
                    <a:pt x="41052" y="3406"/>
                  </a:cubicBezTo>
                  <a:lnTo>
                    <a:pt x="42560" y="2949"/>
                  </a:lnTo>
                  <a:cubicBezTo>
                    <a:pt x="43068" y="2779"/>
                    <a:pt x="43576" y="2644"/>
                    <a:pt x="44084" y="2508"/>
                  </a:cubicBezTo>
                  <a:cubicBezTo>
                    <a:pt x="44593" y="2356"/>
                    <a:pt x="45101" y="2220"/>
                    <a:pt x="45609" y="2085"/>
                  </a:cubicBezTo>
                  <a:lnTo>
                    <a:pt x="47151" y="1678"/>
                  </a:lnTo>
                  <a:lnTo>
                    <a:pt x="48693" y="1339"/>
                  </a:lnTo>
                  <a:cubicBezTo>
                    <a:pt x="48879" y="1288"/>
                    <a:pt x="49048" y="1255"/>
                    <a:pt x="49218" y="1221"/>
                  </a:cubicBezTo>
                  <a:lnTo>
                    <a:pt x="49218" y="1221"/>
                  </a:lnTo>
                  <a:cubicBezTo>
                    <a:pt x="48201" y="1678"/>
                    <a:pt x="47236" y="2271"/>
                    <a:pt x="46338" y="2949"/>
                  </a:cubicBezTo>
                  <a:cubicBezTo>
                    <a:pt x="45711" y="3423"/>
                    <a:pt x="45118" y="3948"/>
                    <a:pt x="44576" y="4507"/>
                  </a:cubicBezTo>
                  <a:cubicBezTo>
                    <a:pt x="44034" y="5083"/>
                    <a:pt x="43525" y="5693"/>
                    <a:pt x="43051" y="6320"/>
                  </a:cubicBezTo>
                  <a:cubicBezTo>
                    <a:pt x="42136" y="7608"/>
                    <a:pt x="41407" y="9014"/>
                    <a:pt x="40848" y="10488"/>
                  </a:cubicBezTo>
                  <a:cubicBezTo>
                    <a:pt x="40306" y="11945"/>
                    <a:pt x="39967" y="13453"/>
                    <a:pt x="39849" y="14995"/>
                  </a:cubicBezTo>
                  <a:cubicBezTo>
                    <a:pt x="39984" y="14249"/>
                    <a:pt x="40171" y="13504"/>
                    <a:pt x="40391" y="12775"/>
                  </a:cubicBezTo>
                  <a:cubicBezTo>
                    <a:pt x="40611" y="12047"/>
                    <a:pt x="40865" y="11318"/>
                    <a:pt x="41170" y="10590"/>
                  </a:cubicBezTo>
                  <a:cubicBezTo>
                    <a:pt x="41763" y="9167"/>
                    <a:pt x="42509" y="7811"/>
                    <a:pt x="43407" y="6557"/>
                  </a:cubicBezTo>
                  <a:cubicBezTo>
                    <a:pt x="43864" y="5931"/>
                    <a:pt x="44355" y="5338"/>
                    <a:pt x="44864" y="4779"/>
                  </a:cubicBezTo>
                  <a:cubicBezTo>
                    <a:pt x="45406" y="4219"/>
                    <a:pt x="45965" y="3694"/>
                    <a:pt x="46558" y="3203"/>
                  </a:cubicBezTo>
                  <a:cubicBezTo>
                    <a:pt x="47507" y="2424"/>
                    <a:pt x="48540" y="1729"/>
                    <a:pt x="49641" y="1136"/>
                  </a:cubicBezTo>
                  <a:lnTo>
                    <a:pt x="50251" y="1017"/>
                  </a:lnTo>
                  <a:cubicBezTo>
                    <a:pt x="50777" y="916"/>
                    <a:pt x="51285" y="814"/>
                    <a:pt x="51810" y="729"/>
                  </a:cubicBezTo>
                  <a:lnTo>
                    <a:pt x="52589" y="594"/>
                  </a:lnTo>
                  <a:lnTo>
                    <a:pt x="53386" y="475"/>
                  </a:lnTo>
                  <a:cubicBezTo>
                    <a:pt x="53894" y="390"/>
                    <a:pt x="54436" y="340"/>
                    <a:pt x="54944" y="272"/>
                  </a:cubicBezTo>
                  <a:cubicBezTo>
                    <a:pt x="56012" y="136"/>
                    <a:pt x="57062" y="35"/>
                    <a:pt x="58130"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p:nvPr/>
          </p:nvSpPr>
          <p:spPr>
            <a:xfrm>
              <a:off x="5791400" y="876925"/>
              <a:ext cx="1553225" cy="1828550"/>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7"/>
            <p:cNvSpPr/>
            <p:nvPr/>
          </p:nvSpPr>
          <p:spPr>
            <a:xfrm>
              <a:off x="5838825" y="3041300"/>
              <a:ext cx="1452850" cy="1709100"/>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7"/>
            <p:cNvSpPr/>
            <p:nvPr/>
          </p:nvSpPr>
          <p:spPr>
            <a:xfrm>
              <a:off x="3651150" y="3011675"/>
              <a:ext cx="1553225" cy="1828525"/>
            </a:xfrm>
            <a:custGeom>
              <a:rect b="b" l="l" r="r" t="t"/>
              <a:pathLst>
                <a:path extrusionOk="0" h="73141" w="62129">
                  <a:moveTo>
                    <a:pt x="562" y="1"/>
                  </a:moveTo>
                  <a:cubicBezTo>
                    <a:pt x="376" y="1"/>
                    <a:pt x="188" y="17"/>
                    <a:pt x="1" y="51"/>
                  </a:cubicBezTo>
                  <a:cubicBezTo>
                    <a:pt x="509" y="13588"/>
                    <a:pt x="5236" y="24041"/>
                    <a:pt x="5236" y="24041"/>
                  </a:cubicBezTo>
                  <a:cubicBezTo>
                    <a:pt x="4728" y="26854"/>
                    <a:pt x="4592" y="30412"/>
                    <a:pt x="4592" y="30412"/>
                  </a:cubicBezTo>
                  <a:cubicBezTo>
                    <a:pt x="1288" y="40492"/>
                    <a:pt x="2423" y="44186"/>
                    <a:pt x="2423" y="44186"/>
                  </a:cubicBezTo>
                  <a:cubicBezTo>
                    <a:pt x="2949" y="39594"/>
                    <a:pt x="4863" y="35003"/>
                    <a:pt x="4863" y="35003"/>
                  </a:cubicBezTo>
                  <a:cubicBezTo>
                    <a:pt x="5490" y="41373"/>
                    <a:pt x="8167" y="48387"/>
                    <a:pt x="8167" y="48387"/>
                  </a:cubicBezTo>
                  <a:cubicBezTo>
                    <a:pt x="7150" y="43406"/>
                    <a:pt x="6507" y="28481"/>
                    <a:pt x="6506" y="28480"/>
                  </a:cubicBezTo>
                  <a:lnTo>
                    <a:pt x="6506" y="28480"/>
                  </a:lnTo>
                  <a:cubicBezTo>
                    <a:pt x="9963" y="37426"/>
                    <a:pt x="16587" y="45965"/>
                    <a:pt x="16587" y="45965"/>
                  </a:cubicBezTo>
                  <a:cubicBezTo>
                    <a:pt x="19400" y="61264"/>
                    <a:pt x="23991" y="66380"/>
                    <a:pt x="23991" y="66380"/>
                  </a:cubicBezTo>
                  <a:cubicBezTo>
                    <a:pt x="22212" y="62670"/>
                    <a:pt x="18892" y="49032"/>
                    <a:pt x="18891" y="49031"/>
                  </a:cubicBezTo>
                  <a:lnTo>
                    <a:pt x="18891" y="49031"/>
                  </a:lnTo>
                  <a:cubicBezTo>
                    <a:pt x="25143" y="56926"/>
                    <a:pt x="37121" y="63432"/>
                    <a:pt x="37121" y="63432"/>
                  </a:cubicBezTo>
                  <a:cubicBezTo>
                    <a:pt x="42865" y="71734"/>
                    <a:pt x="48354" y="73140"/>
                    <a:pt x="48354" y="73140"/>
                  </a:cubicBezTo>
                  <a:cubicBezTo>
                    <a:pt x="45288" y="71853"/>
                    <a:pt x="41086" y="65347"/>
                    <a:pt x="41086" y="65347"/>
                  </a:cubicBezTo>
                  <a:lnTo>
                    <a:pt x="41086" y="65347"/>
                  </a:lnTo>
                  <a:cubicBezTo>
                    <a:pt x="52227" y="70037"/>
                    <a:pt x="59957" y="70334"/>
                    <a:pt x="61737" y="70334"/>
                  </a:cubicBezTo>
                  <a:cubicBezTo>
                    <a:pt x="61995" y="70334"/>
                    <a:pt x="62128" y="70328"/>
                    <a:pt x="62128" y="70328"/>
                  </a:cubicBezTo>
                  <a:cubicBezTo>
                    <a:pt x="31052" y="63578"/>
                    <a:pt x="18539" y="44750"/>
                    <a:pt x="18502" y="44711"/>
                  </a:cubicBezTo>
                  <a:lnTo>
                    <a:pt x="18502" y="44711"/>
                  </a:lnTo>
                  <a:cubicBezTo>
                    <a:pt x="26155" y="49326"/>
                    <a:pt x="31170" y="49858"/>
                    <a:pt x="33074" y="49858"/>
                  </a:cubicBezTo>
                  <a:cubicBezTo>
                    <a:pt x="33645" y="49858"/>
                    <a:pt x="33936" y="49810"/>
                    <a:pt x="33936" y="49810"/>
                  </a:cubicBezTo>
                  <a:cubicBezTo>
                    <a:pt x="26668" y="48913"/>
                    <a:pt x="20162" y="43677"/>
                    <a:pt x="20162" y="43677"/>
                  </a:cubicBezTo>
                  <a:lnTo>
                    <a:pt x="27939" y="42288"/>
                  </a:lnTo>
                  <a:lnTo>
                    <a:pt x="17604" y="42153"/>
                  </a:lnTo>
                  <a:lnTo>
                    <a:pt x="15181" y="40119"/>
                  </a:lnTo>
                  <a:cubicBezTo>
                    <a:pt x="11488" y="36291"/>
                    <a:pt x="4592" y="15232"/>
                    <a:pt x="4592" y="15231"/>
                  </a:cubicBezTo>
                  <a:lnTo>
                    <a:pt x="4592" y="15231"/>
                  </a:lnTo>
                  <a:cubicBezTo>
                    <a:pt x="8811" y="20720"/>
                    <a:pt x="15045" y="24804"/>
                    <a:pt x="15045" y="24804"/>
                  </a:cubicBezTo>
                  <a:cubicBezTo>
                    <a:pt x="12877" y="22771"/>
                    <a:pt x="3321" y="8979"/>
                    <a:pt x="3321" y="8979"/>
                  </a:cubicBezTo>
                  <a:lnTo>
                    <a:pt x="2813" y="949"/>
                  </a:lnTo>
                  <a:cubicBezTo>
                    <a:pt x="2216" y="338"/>
                    <a:pt x="1404" y="1"/>
                    <a:pt x="562"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5187400" y="792000"/>
              <a:ext cx="323625" cy="329975"/>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5538100" y="756650"/>
              <a:ext cx="171150" cy="268975"/>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5485175" y="4616500"/>
              <a:ext cx="323200" cy="329850"/>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a:off x="5286525" y="4581375"/>
              <a:ext cx="171125" cy="268975"/>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a:off x="3630825" y="2782525"/>
              <a:ext cx="124550" cy="124550"/>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7237850" y="2782525"/>
              <a:ext cx="124550" cy="124550"/>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6246300" y="1644000"/>
              <a:ext cx="122000" cy="122000"/>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7"/>
            <p:cNvSpPr/>
            <p:nvPr/>
          </p:nvSpPr>
          <p:spPr>
            <a:xfrm>
              <a:off x="4516050" y="1503800"/>
              <a:ext cx="10625" cy="122000"/>
            </a:xfrm>
            <a:custGeom>
              <a:rect b="b" l="l" r="r" t="t"/>
              <a:pathLst>
                <a:path extrusionOk="0" h="4880" w="425">
                  <a:moveTo>
                    <a:pt x="221" y="0"/>
                  </a:moveTo>
                  <a:cubicBezTo>
                    <a:pt x="136" y="407"/>
                    <a:pt x="69" y="814"/>
                    <a:pt x="52" y="1220"/>
                  </a:cubicBezTo>
                  <a:cubicBezTo>
                    <a:pt x="18" y="1627"/>
                    <a:pt x="1" y="2033"/>
                    <a:pt x="1" y="2440"/>
                  </a:cubicBezTo>
                  <a:cubicBezTo>
                    <a:pt x="1" y="2847"/>
                    <a:pt x="18" y="3253"/>
                    <a:pt x="52" y="3660"/>
                  </a:cubicBezTo>
                  <a:cubicBezTo>
                    <a:pt x="69" y="4066"/>
                    <a:pt x="136" y="4473"/>
                    <a:pt x="221" y="4880"/>
                  </a:cubicBezTo>
                  <a:cubicBezTo>
                    <a:pt x="289" y="4473"/>
                    <a:pt x="357" y="4066"/>
                    <a:pt x="374" y="3660"/>
                  </a:cubicBezTo>
                  <a:cubicBezTo>
                    <a:pt x="408" y="3253"/>
                    <a:pt x="424" y="2847"/>
                    <a:pt x="424" y="2440"/>
                  </a:cubicBezTo>
                  <a:cubicBezTo>
                    <a:pt x="424" y="2033"/>
                    <a:pt x="408" y="1627"/>
                    <a:pt x="374" y="1220"/>
                  </a:cubicBezTo>
                  <a:cubicBezTo>
                    <a:pt x="357" y="814"/>
                    <a:pt x="289" y="390"/>
                    <a:pt x="22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4460575" y="1559275"/>
              <a:ext cx="122000" cy="10625"/>
            </a:xfrm>
            <a:custGeom>
              <a:rect b="b" l="l" r="r" t="t"/>
              <a:pathLst>
                <a:path extrusionOk="0" h="425" w="4880">
                  <a:moveTo>
                    <a:pt x="2440" y="1"/>
                  </a:moveTo>
                  <a:cubicBezTo>
                    <a:pt x="2034" y="1"/>
                    <a:pt x="1627" y="18"/>
                    <a:pt x="1220" y="52"/>
                  </a:cubicBezTo>
                  <a:cubicBezTo>
                    <a:pt x="814" y="85"/>
                    <a:pt x="407" y="136"/>
                    <a:pt x="0" y="221"/>
                  </a:cubicBezTo>
                  <a:cubicBezTo>
                    <a:pt x="407" y="306"/>
                    <a:pt x="814" y="357"/>
                    <a:pt x="1220" y="390"/>
                  </a:cubicBezTo>
                  <a:cubicBezTo>
                    <a:pt x="1627" y="407"/>
                    <a:pt x="2034" y="424"/>
                    <a:pt x="2440" y="424"/>
                  </a:cubicBezTo>
                  <a:cubicBezTo>
                    <a:pt x="2847" y="424"/>
                    <a:pt x="3253" y="407"/>
                    <a:pt x="3660" y="390"/>
                  </a:cubicBezTo>
                  <a:cubicBezTo>
                    <a:pt x="4067" y="357"/>
                    <a:pt x="4473" y="306"/>
                    <a:pt x="4880" y="221"/>
                  </a:cubicBezTo>
                  <a:cubicBezTo>
                    <a:pt x="4473" y="136"/>
                    <a:pt x="4067" y="85"/>
                    <a:pt x="3660" y="52"/>
                  </a:cubicBezTo>
                  <a:cubicBezTo>
                    <a:pt x="3253" y="18"/>
                    <a:pt x="2847" y="1"/>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7"/>
            <p:cNvSpPr/>
            <p:nvPr/>
          </p:nvSpPr>
          <p:spPr>
            <a:xfrm>
              <a:off x="4652025" y="3544925"/>
              <a:ext cx="122000" cy="122000"/>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7"/>
            <p:cNvSpPr/>
            <p:nvPr/>
          </p:nvSpPr>
          <p:spPr>
            <a:xfrm>
              <a:off x="5901950" y="4380175"/>
              <a:ext cx="122000" cy="122025"/>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p:nvPr/>
          </p:nvSpPr>
          <p:spPr>
            <a:xfrm>
              <a:off x="6681300" y="2605050"/>
              <a:ext cx="386300" cy="383775"/>
            </a:xfrm>
            <a:custGeom>
              <a:rect b="b" l="l" r="r" t="t"/>
              <a:pathLst>
                <a:path extrusionOk="0" h="15351" w="15452">
                  <a:moveTo>
                    <a:pt x="7523" y="0"/>
                  </a:moveTo>
                  <a:cubicBezTo>
                    <a:pt x="6269" y="0"/>
                    <a:pt x="6167" y="1864"/>
                    <a:pt x="7438" y="1966"/>
                  </a:cubicBezTo>
                  <a:cubicBezTo>
                    <a:pt x="7404" y="2711"/>
                    <a:pt x="7370" y="3440"/>
                    <a:pt x="7353" y="4185"/>
                  </a:cubicBezTo>
                  <a:cubicBezTo>
                    <a:pt x="7319" y="5168"/>
                    <a:pt x="7319" y="6133"/>
                    <a:pt x="7319" y="7116"/>
                  </a:cubicBezTo>
                  <a:cubicBezTo>
                    <a:pt x="6625" y="6422"/>
                    <a:pt x="5930" y="5744"/>
                    <a:pt x="5219" y="5083"/>
                  </a:cubicBezTo>
                  <a:cubicBezTo>
                    <a:pt x="4388" y="4287"/>
                    <a:pt x="3558" y="3524"/>
                    <a:pt x="2677" y="2779"/>
                  </a:cubicBezTo>
                  <a:lnTo>
                    <a:pt x="2677" y="2779"/>
                  </a:lnTo>
                  <a:cubicBezTo>
                    <a:pt x="3423" y="3643"/>
                    <a:pt x="4202" y="4473"/>
                    <a:pt x="4981" y="5320"/>
                  </a:cubicBezTo>
                  <a:cubicBezTo>
                    <a:pt x="5642" y="6032"/>
                    <a:pt x="6320" y="6726"/>
                    <a:pt x="7014" y="7404"/>
                  </a:cubicBezTo>
                  <a:cubicBezTo>
                    <a:pt x="6032" y="7404"/>
                    <a:pt x="5066" y="7421"/>
                    <a:pt x="4100" y="7455"/>
                  </a:cubicBezTo>
                  <a:cubicBezTo>
                    <a:pt x="3389" y="7472"/>
                    <a:pt x="2694" y="7489"/>
                    <a:pt x="2000" y="7540"/>
                  </a:cubicBezTo>
                  <a:cubicBezTo>
                    <a:pt x="1951" y="6911"/>
                    <a:pt x="1484" y="6609"/>
                    <a:pt x="1014" y="6609"/>
                  </a:cubicBezTo>
                  <a:cubicBezTo>
                    <a:pt x="509" y="6609"/>
                    <a:pt x="0" y="6958"/>
                    <a:pt x="0" y="7624"/>
                  </a:cubicBezTo>
                  <a:cubicBezTo>
                    <a:pt x="0" y="8281"/>
                    <a:pt x="506" y="8625"/>
                    <a:pt x="1010" y="8625"/>
                  </a:cubicBezTo>
                  <a:cubicBezTo>
                    <a:pt x="1481" y="8625"/>
                    <a:pt x="1950" y="8323"/>
                    <a:pt x="2000" y="7692"/>
                  </a:cubicBezTo>
                  <a:cubicBezTo>
                    <a:pt x="2694" y="7743"/>
                    <a:pt x="3389" y="7760"/>
                    <a:pt x="4100" y="7777"/>
                  </a:cubicBezTo>
                  <a:cubicBezTo>
                    <a:pt x="5066" y="7811"/>
                    <a:pt x="6032" y="7828"/>
                    <a:pt x="7014" y="7828"/>
                  </a:cubicBezTo>
                  <a:cubicBezTo>
                    <a:pt x="6320" y="8522"/>
                    <a:pt x="5642" y="9217"/>
                    <a:pt x="4981" y="9912"/>
                  </a:cubicBezTo>
                  <a:cubicBezTo>
                    <a:pt x="4202" y="10742"/>
                    <a:pt x="3423" y="11589"/>
                    <a:pt x="2677" y="12453"/>
                  </a:cubicBezTo>
                  <a:cubicBezTo>
                    <a:pt x="3541" y="11708"/>
                    <a:pt x="4388" y="10945"/>
                    <a:pt x="5219" y="10149"/>
                  </a:cubicBezTo>
                  <a:cubicBezTo>
                    <a:pt x="5930" y="9488"/>
                    <a:pt x="6625" y="8810"/>
                    <a:pt x="7319" y="8133"/>
                  </a:cubicBezTo>
                  <a:cubicBezTo>
                    <a:pt x="7319" y="9098"/>
                    <a:pt x="7319" y="10064"/>
                    <a:pt x="7353" y="11047"/>
                  </a:cubicBezTo>
                  <a:cubicBezTo>
                    <a:pt x="7370" y="11792"/>
                    <a:pt x="7404" y="12555"/>
                    <a:pt x="7438" y="13317"/>
                  </a:cubicBezTo>
                  <a:cubicBezTo>
                    <a:pt x="6133" y="13419"/>
                    <a:pt x="6235" y="15350"/>
                    <a:pt x="7523" y="15350"/>
                  </a:cubicBezTo>
                  <a:cubicBezTo>
                    <a:pt x="8810" y="15350"/>
                    <a:pt x="8912" y="13419"/>
                    <a:pt x="7591" y="13317"/>
                  </a:cubicBezTo>
                  <a:cubicBezTo>
                    <a:pt x="7641" y="12555"/>
                    <a:pt x="7658" y="11792"/>
                    <a:pt x="7692" y="11030"/>
                  </a:cubicBezTo>
                  <a:cubicBezTo>
                    <a:pt x="7709" y="10064"/>
                    <a:pt x="7726" y="9081"/>
                    <a:pt x="7726" y="8116"/>
                  </a:cubicBezTo>
                  <a:cubicBezTo>
                    <a:pt x="8421" y="8793"/>
                    <a:pt x="9115" y="9488"/>
                    <a:pt x="9827" y="10149"/>
                  </a:cubicBezTo>
                  <a:cubicBezTo>
                    <a:pt x="10657" y="10928"/>
                    <a:pt x="11487" y="11708"/>
                    <a:pt x="12368" y="12453"/>
                  </a:cubicBezTo>
                  <a:cubicBezTo>
                    <a:pt x="11623" y="11589"/>
                    <a:pt x="10843" y="10742"/>
                    <a:pt x="10064" y="9912"/>
                  </a:cubicBezTo>
                  <a:cubicBezTo>
                    <a:pt x="9403" y="9200"/>
                    <a:pt x="8709" y="8505"/>
                    <a:pt x="8031" y="7811"/>
                  </a:cubicBezTo>
                  <a:cubicBezTo>
                    <a:pt x="8997" y="7811"/>
                    <a:pt x="9979" y="7811"/>
                    <a:pt x="10945" y="7777"/>
                  </a:cubicBezTo>
                  <a:cubicBezTo>
                    <a:pt x="11674" y="7760"/>
                    <a:pt x="12402" y="7726"/>
                    <a:pt x="13131" y="7692"/>
                  </a:cubicBezTo>
                  <a:cubicBezTo>
                    <a:pt x="13175" y="8256"/>
                    <a:pt x="13651" y="8610"/>
                    <a:pt x="14137" y="8610"/>
                  </a:cubicBezTo>
                  <a:cubicBezTo>
                    <a:pt x="14396" y="8610"/>
                    <a:pt x="14658" y="8509"/>
                    <a:pt x="14859" y="8285"/>
                  </a:cubicBezTo>
                  <a:cubicBezTo>
                    <a:pt x="15452" y="7641"/>
                    <a:pt x="14994" y="6608"/>
                    <a:pt x="14130" y="6608"/>
                  </a:cubicBezTo>
                  <a:lnTo>
                    <a:pt x="14130" y="6625"/>
                  </a:lnTo>
                  <a:cubicBezTo>
                    <a:pt x="13605" y="6625"/>
                    <a:pt x="13165" y="7031"/>
                    <a:pt x="13131" y="7540"/>
                  </a:cubicBezTo>
                  <a:cubicBezTo>
                    <a:pt x="12402" y="7506"/>
                    <a:pt x="11674" y="7489"/>
                    <a:pt x="10945" y="7455"/>
                  </a:cubicBezTo>
                  <a:cubicBezTo>
                    <a:pt x="9979" y="7438"/>
                    <a:pt x="8997" y="7421"/>
                    <a:pt x="8031" y="7421"/>
                  </a:cubicBezTo>
                  <a:cubicBezTo>
                    <a:pt x="8709" y="6726"/>
                    <a:pt x="9403" y="6032"/>
                    <a:pt x="10064" y="5320"/>
                  </a:cubicBezTo>
                  <a:cubicBezTo>
                    <a:pt x="10843" y="4490"/>
                    <a:pt x="11623" y="3660"/>
                    <a:pt x="12368" y="2779"/>
                  </a:cubicBezTo>
                  <a:lnTo>
                    <a:pt x="12368" y="2779"/>
                  </a:lnTo>
                  <a:cubicBezTo>
                    <a:pt x="11504" y="3524"/>
                    <a:pt x="10657" y="4304"/>
                    <a:pt x="9827" y="5083"/>
                  </a:cubicBezTo>
                  <a:cubicBezTo>
                    <a:pt x="9115" y="5761"/>
                    <a:pt x="8421" y="6438"/>
                    <a:pt x="7726" y="7116"/>
                  </a:cubicBezTo>
                  <a:cubicBezTo>
                    <a:pt x="7726" y="6150"/>
                    <a:pt x="7709" y="5168"/>
                    <a:pt x="7692" y="4202"/>
                  </a:cubicBezTo>
                  <a:cubicBezTo>
                    <a:pt x="7658" y="3457"/>
                    <a:pt x="7641" y="2711"/>
                    <a:pt x="7591" y="1966"/>
                  </a:cubicBezTo>
                  <a:cubicBezTo>
                    <a:pt x="8861" y="1864"/>
                    <a:pt x="8776" y="0"/>
                    <a:pt x="7523"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4059900" y="2063250"/>
              <a:ext cx="386300" cy="383825"/>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4640575" y="4217950"/>
              <a:ext cx="264350" cy="263475"/>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6061200" y="1228050"/>
              <a:ext cx="329975" cy="299500"/>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4154350" y="3249700"/>
              <a:ext cx="449000" cy="431075"/>
            </a:xfrm>
            <a:custGeom>
              <a:rect b="b" l="l" r="r" t="t"/>
              <a:pathLst>
                <a:path extrusionOk="0" h="17243" w="17960">
                  <a:moveTo>
                    <a:pt x="12741" y="1"/>
                  </a:moveTo>
                  <a:lnTo>
                    <a:pt x="9302" y="5930"/>
                  </a:lnTo>
                  <a:lnTo>
                    <a:pt x="5218" y="187"/>
                  </a:lnTo>
                  <a:lnTo>
                    <a:pt x="7201" y="7269"/>
                  </a:lnTo>
                  <a:lnTo>
                    <a:pt x="0" y="11420"/>
                  </a:lnTo>
                  <a:lnTo>
                    <a:pt x="7336" y="10844"/>
                  </a:lnTo>
                  <a:lnTo>
                    <a:pt x="7336" y="10844"/>
                  </a:lnTo>
                  <a:cubicBezTo>
                    <a:pt x="7336" y="10844"/>
                    <a:pt x="7080" y="16324"/>
                    <a:pt x="7025" y="17141"/>
                  </a:cubicBezTo>
                  <a:lnTo>
                    <a:pt x="7025" y="17141"/>
                  </a:lnTo>
                  <a:cubicBezTo>
                    <a:pt x="7220" y="16271"/>
                    <a:pt x="10064" y="10268"/>
                    <a:pt x="10064" y="10268"/>
                  </a:cubicBezTo>
                  <a:lnTo>
                    <a:pt x="15485" y="14351"/>
                  </a:lnTo>
                  <a:lnTo>
                    <a:pt x="12351" y="8997"/>
                  </a:lnTo>
                  <a:lnTo>
                    <a:pt x="17959" y="6185"/>
                  </a:lnTo>
                  <a:lnTo>
                    <a:pt x="17959" y="6185"/>
                  </a:lnTo>
                  <a:lnTo>
                    <a:pt x="11267" y="6947"/>
                  </a:lnTo>
                  <a:lnTo>
                    <a:pt x="12741" y="1"/>
                  </a:lnTo>
                  <a:close/>
                  <a:moveTo>
                    <a:pt x="7025" y="17141"/>
                  </a:moveTo>
                  <a:cubicBezTo>
                    <a:pt x="7018" y="17172"/>
                    <a:pt x="7014" y="17197"/>
                    <a:pt x="7014" y="17214"/>
                  </a:cubicBezTo>
                  <a:cubicBezTo>
                    <a:pt x="7014" y="17233"/>
                    <a:pt x="7015" y="17243"/>
                    <a:pt x="7016" y="17243"/>
                  </a:cubicBezTo>
                  <a:cubicBezTo>
                    <a:pt x="7017" y="17243"/>
                    <a:pt x="7020" y="17207"/>
                    <a:pt x="7025" y="1714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6466125" y="3200150"/>
              <a:ext cx="361750" cy="393925"/>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60" name="Google Shape;660;p27"/>
          <p:cNvPicPr preferRelativeResize="0"/>
          <p:nvPr/>
        </p:nvPicPr>
        <p:blipFill>
          <a:blip r:embed="rId3">
            <a:alphaModFix/>
          </a:blip>
          <a:stretch>
            <a:fillRect/>
          </a:stretch>
        </p:blipFill>
        <p:spPr>
          <a:xfrm>
            <a:off x="5807520" y="1526422"/>
            <a:ext cx="2206834" cy="22068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28"/>
          <p:cNvSpPr/>
          <p:nvPr/>
        </p:nvSpPr>
        <p:spPr>
          <a:xfrm flipH="1">
            <a:off x="14743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8"/>
          <p:cNvSpPr/>
          <p:nvPr/>
        </p:nvSpPr>
        <p:spPr>
          <a:xfrm flipH="1">
            <a:off x="41581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8"/>
          <p:cNvSpPr/>
          <p:nvPr/>
        </p:nvSpPr>
        <p:spPr>
          <a:xfrm flipH="1">
            <a:off x="68419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8"/>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Upcoming SGA Events</a:t>
            </a:r>
            <a:endParaRPr/>
          </a:p>
        </p:txBody>
      </p:sp>
      <p:sp>
        <p:nvSpPr>
          <p:cNvPr id="669" name="Google Shape;669;p28"/>
          <p:cNvSpPr txBox="1"/>
          <p:nvPr>
            <p:ph type="title"/>
          </p:nvPr>
        </p:nvSpPr>
        <p:spPr>
          <a:xfrm>
            <a:off x="7200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Night Market</a:t>
            </a:r>
            <a:endParaRPr/>
          </a:p>
        </p:txBody>
      </p:sp>
      <p:sp>
        <p:nvSpPr>
          <p:cNvPr id="670" name="Google Shape;670;p28"/>
          <p:cNvSpPr txBox="1"/>
          <p:nvPr>
            <p:ph idx="1" type="subTitle"/>
          </p:nvPr>
        </p:nvSpPr>
        <p:spPr>
          <a:xfrm>
            <a:off x="7200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10/28 </a:t>
            </a:r>
            <a:r>
              <a:rPr lang="en"/>
              <a:t>at 8pm in Great Hall! Decoration/Crafting days:</a:t>
            </a:r>
            <a:endParaRPr/>
          </a:p>
          <a:p>
            <a:pPr indent="-317500" lvl="0" marL="457200" rtl="0" algn="l">
              <a:spcBef>
                <a:spcPts val="0"/>
              </a:spcBef>
              <a:spcAft>
                <a:spcPts val="0"/>
              </a:spcAft>
              <a:buSzPts val="1400"/>
              <a:buChar char="★"/>
            </a:pPr>
            <a:r>
              <a:rPr lang="en"/>
              <a:t>Monday (7-9pm)</a:t>
            </a:r>
            <a:endParaRPr/>
          </a:p>
          <a:p>
            <a:pPr indent="-317500" lvl="0" marL="457200" rtl="0" algn="l">
              <a:spcBef>
                <a:spcPts val="0"/>
              </a:spcBef>
              <a:spcAft>
                <a:spcPts val="0"/>
              </a:spcAft>
              <a:buSzPts val="1400"/>
              <a:buChar char="★"/>
            </a:pPr>
            <a:r>
              <a:rPr lang="en"/>
              <a:t>Tuesday (7-9pm)  </a:t>
            </a:r>
            <a:endParaRPr/>
          </a:p>
          <a:p>
            <a:pPr indent="-317500" lvl="0" marL="457200" rtl="0" algn="l">
              <a:spcBef>
                <a:spcPts val="0"/>
              </a:spcBef>
              <a:spcAft>
                <a:spcPts val="0"/>
              </a:spcAft>
              <a:buSzPts val="1400"/>
              <a:buChar char="★"/>
            </a:pPr>
            <a:r>
              <a:rPr lang="en"/>
              <a:t>Wednesday (7-9pm) </a:t>
            </a:r>
            <a:endParaRPr/>
          </a:p>
          <a:p>
            <a:pPr indent="0" lvl="0" marL="0" rtl="0" algn="ctr">
              <a:spcBef>
                <a:spcPts val="0"/>
              </a:spcBef>
              <a:spcAft>
                <a:spcPts val="0"/>
              </a:spcAft>
              <a:buNone/>
            </a:pPr>
            <a:r>
              <a:t/>
            </a:r>
            <a:endParaRPr/>
          </a:p>
        </p:txBody>
      </p:sp>
      <p:sp>
        <p:nvSpPr>
          <p:cNvPr id="671" name="Google Shape;671;p28"/>
          <p:cNvSpPr txBox="1"/>
          <p:nvPr>
            <p:ph idx="2" type="title"/>
          </p:nvPr>
        </p:nvSpPr>
        <p:spPr>
          <a:xfrm>
            <a:off x="34038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Strike 101</a:t>
            </a:r>
            <a:endParaRPr/>
          </a:p>
        </p:txBody>
      </p:sp>
      <p:sp>
        <p:nvSpPr>
          <p:cNvPr id="672" name="Google Shape;672;p28"/>
          <p:cNvSpPr txBox="1"/>
          <p:nvPr>
            <p:ph idx="3" type="subTitle"/>
          </p:nvPr>
        </p:nvSpPr>
        <p:spPr>
          <a:xfrm>
            <a:off x="34038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11/6 </a:t>
            </a:r>
            <a:r>
              <a:rPr lang="en"/>
              <a:t>Exhibit and Information session on the 2020 strike, student experiences, and what comes next</a:t>
            </a:r>
            <a:endParaRPr/>
          </a:p>
          <a:p>
            <a:pPr indent="0" lvl="0" marL="0" rtl="0" algn="ctr">
              <a:spcBef>
                <a:spcPts val="0"/>
              </a:spcBef>
              <a:spcAft>
                <a:spcPts val="0"/>
              </a:spcAft>
              <a:buNone/>
            </a:pPr>
            <a:r>
              <a:t/>
            </a:r>
            <a:endParaRPr/>
          </a:p>
        </p:txBody>
      </p:sp>
      <p:sp>
        <p:nvSpPr>
          <p:cNvPr id="673" name="Google Shape;673;p28"/>
          <p:cNvSpPr txBox="1"/>
          <p:nvPr>
            <p:ph idx="4" type="title"/>
          </p:nvPr>
        </p:nvSpPr>
        <p:spPr>
          <a:xfrm>
            <a:off x="60876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Plenary</a:t>
            </a:r>
            <a:endParaRPr/>
          </a:p>
        </p:txBody>
      </p:sp>
      <p:sp>
        <p:nvSpPr>
          <p:cNvPr id="674" name="Google Shape;674;p28"/>
          <p:cNvSpPr txBox="1"/>
          <p:nvPr>
            <p:ph idx="5" type="subTitle"/>
          </p:nvPr>
        </p:nvSpPr>
        <p:spPr>
          <a:xfrm>
            <a:off x="60876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11/13  </a:t>
            </a:r>
            <a:r>
              <a:rPr lang="en"/>
              <a:t>Review of all plenary resolutions, time for amendments and discussion</a:t>
            </a:r>
            <a:endParaRPr/>
          </a:p>
          <a:p>
            <a:pPr indent="0" lvl="0" marL="0" rtl="0" algn="ctr">
              <a:spcBef>
                <a:spcPts val="0"/>
              </a:spcBef>
              <a:spcAft>
                <a:spcPts val="0"/>
              </a:spcAft>
              <a:buNone/>
            </a:pPr>
            <a:r>
              <a:t/>
            </a:r>
            <a:endParaRPr/>
          </a:p>
          <a:p>
            <a:pPr indent="0" lvl="0" marL="0" rtl="0" algn="l">
              <a:spcBef>
                <a:spcPts val="0"/>
              </a:spcBef>
              <a:spcAft>
                <a:spcPts val="0"/>
              </a:spcAft>
              <a:buNone/>
            </a:pPr>
            <a:r>
              <a:rPr b="1" lang="en">
                <a:latin typeface="Barlow"/>
                <a:ea typeface="Barlow"/>
                <a:cs typeface="Barlow"/>
                <a:sym typeface="Barlow"/>
              </a:rPr>
              <a:t>Last Workshop is Oct 24th </a:t>
            </a:r>
            <a:endParaRPr b="1">
              <a:latin typeface="Barlow"/>
              <a:ea typeface="Barlow"/>
              <a:cs typeface="Barlow"/>
              <a:sym typeface="Barlow"/>
            </a:endParaRPr>
          </a:p>
          <a:p>
            <a:pPr indent="0" lvl="0" marL="0" rtl="0" algn="ctr">
              <a:spcBef>
                <a:spcPts val="0"/>
              </a:spcBef>
              <a:spcAft>
                <a:spcPts val="0"/>
              </a:spcAft>
              <a:buNone/>
            </a:pPr>
            <a:r>
              <a:t/>
            </a:r>
            <a:endParaRPr/>
          </a:p>
        </p:txBody>
      </p:sp>
      <p:grpSp>
        <p:nvGrpSpPr>
          <p:cNvPr id="675" name="Google Shape;675;p28"/>
          <p:cNvGrpSpPr/>
          <p:nvPr/>
        </p:nvGrpSpPr>
        <p:grpSpPr>
          <a:xfrm>
            <a:off x="4329768" y="1889231"/>
            <a:ext cx="473063" cy="483968"/>
            <a:chOff x="4803091" y="3369719"/>
            <a:chExt cx="364203" cy="372570"/>
          </a:xfrm>
        </p:grpSpPr>
        <p:sp>
          <p:nvSpPr>
            <p:cNvPr id="676" name="Google Shape;676;p28"/>
            <p:cNvSpPr/>
            <p:nvPr/>
          </p:nvSpPr>
          <p:spPr>
            <a:xfrm>
              <a:off x="4935369" y="3657702"/>
              <a:ext cx="99647" cy="71200"/>
            </a:xfrm>
            <a:custGeom>
              <a:rect b="b" l="l" r="r" t="t"/>
              <a:pathLst>
                <a:path extrusionOk="0" h="2638" w="3692">
                  <a:moveTo>
                    <a:pt x="0" y="1"/>
                  </a:moveTo>
                  <a:lnTo>
                    <a:pt x="993" y="1397"/>
                  </a:lnTo>
                  <a:lnTo>
                    <a:pt x="1830" y="2637"/>
                  </a:lnTo>
                  <a:lnTo>
                    <a:pt x="2699" y="1397"/>
                  </a:lnTo>
                  <a:lnTo>
                    <a:pt x="3692" y="1"/>
                  </a:lnTo>
                  <a:close/>
                </a:path>
              </a:pathLst>
            </a:custGeom>
            <a:solidFill>
              <a:srgbClr val="EE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8"/>
            <p:cNvSpPr/>
            <p:nvPr/>
          </p:nvSpPr>
          <p:spPr>
            <a:xfrm>
              <a:off x="4997311" y="3673626"/>
              <a:ext cx="86260" cy="67826"/>
            </a:xfrm>
            <a:custGeom>
              <a:rect b="b" l="l" r="r" t="t"/>
              <a:pathLst>
                <a:path extrusionOk="0" h="2513" w="3196">
                  <a:moveTo>
                    <a:pt x="2203" y="0"/>
                  </a:moveTo>
                  <a:lnTo>
                    <a:pt x="745" y="310"/>
                  </a:lnTo>
                  <a:lnTo>
                    <a:pt x="404" y="1272"/>
                  </a:lnTo>
                  <a:lnTo>
                    <a:pt x="1" y="2513"/>
                  </a:lnTo>
                  <a:lnTo>
                    <a:pt x="3165" y="2513"/>
                  </a:lnTo>
                  <a:cubicBezTo>
                    <a:pt x="3196" y="1582"/>
                    <a:pt x="2854" y="682"/>
                    <a:pt x="2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8"/>
            <p:cNvSpPr/>
            <p:nvPr/>
          </p:nvSpPr>
          <p:spPr>
            <a:xfrm>
              <a:off x="4886814" y="3673626"/>
              <a:ext cx="86260" cy="67826"/>
            </a:xfrm>
            <a:custGeom>
              <a:rect b="b" l="l" r="r" t="t"/>
              <a:pathLst>
                <a:path extrusionOk="0" h="2513" w="3196">
                  <a:moveTo>
                    <a:pt x="993" y="0"/>
                  </a:moveTo>
                  <a:cubicBezTo>
                    <a:pt x="341" y="682"/>
                    <a:pt x="0" y="1582"/>
                    <a:pt x="31" y="2513"/>
                  </a:cubicBezTo>
                  <a:lnTo>
                    <a:pt x="3195" y="2513"/>
                  </a:lnTo>
                  <a:lnTo>
                    <a:pt x="3040" y="1303"/>
                  </a:lnTo>
                  <a:lnTo>
                    <a:pt x="23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8"/>
            <p:cNvSpPr/>
            <p:nvPr/>
          </p:nvSpPr>
          <p:spPr>
            <a:xfrm>
              <a:off x="4980577" y="3657702"/>
              <a:ext cx="76220" cy="84587"/>
            </a:xfrm>
            <a:custGeom>
              <a:rect b="b" l="l" r="r" t="t"/>
              <a:pathLst>
                <a:path extrusionOk="0" h="3134" w="2824">
                  <a:moveTo>
                    <a:pt x="2017" y="1"/>
                  </a:moveTo>
                  <a:lnTo>
                    <a:pt x="1024" y="280"/>
                  </a:lnTo>
                  <a:lnTo>
                    <a:pt x="0" y="3134"/>
                  </a:lnTo>
                  <a:lnTo>
                    <a:pt x="621" y="3134"/>
                  </a:lnTo>
                  <a:lnTo>
                    <a:pt x="2079" y="1955"/>
                  </a:lnTo>
                  <a:lnTo>
                    <a:pt x="1582" y="1366"/>
                  </a:lnTo>
                  <a:lnTo>
                    <a:pt x="2823" y="590"/>
                  </a:lnTo>
                  <a:cubicBezTo>
                    <a:pt x="2606" y="342"/>
                    <a:pt x="2327" y="156"/>
                    <a:pt x="20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8"/>
            <p:cNvSpPr/>
            <p:nvPr/>
          </p:nvSpPr>
          <p:spPr>
            <a:xfrm>
              <a:off x="4913588" y="3657702"/>
              <a:ext cx="71200" cy="84587"/>
            </a:xfrm>
            <a:custGeom>
              <a:rect b="b" l="l" r="r" t="t"/>
              <a:pathLst>
                <a:path extrusionOk="0" h="3134" w="2638">
                  <a:moveTo>
                    <a:pt x="807" y="1"/>
                  </a:moveTo>
                  <a:cubicBezTo>
                    <a:pt x="497" y="156"/>
                    <a:pt x="218" y="342"/>
                    <a:pt x="1" y="590"/>
                  </a:cubicBezTo>
                  <a:lnTo>
                    <a:pt x="1242" y="1366"/>
                  </a:lnTo>
                  <a:lnTo>
                    <a:pt x="745" y="1955"/>
                  </a:lnTo>
                  <a:lnTo>
                    <a:pt x="2203" y="3134"/>
                  </a:lnTo>
                  <a:lnTo>
                    <a:pt x="2482" y="3134"/>
                  </a:lnTo>
                  <a:lnTo>
                    <a:pt x="2637" y="2637"/>
                  </a:lnTo>
                  <a:lnTo>
                    <a:pt x="1800" y="280"/>
                  </a:lnTo>
                  <a:lnTo>
                    <a:pt x="8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8"/>
            <p:cNvSpPr/>
            <p:nvPr/>
          </p:nvSpPr>
          <p:spPr>
            <a:xfrm>
              <a:off x="5113692" y="3506180"/>
              <a:ext cx="53602" cy="76193"/>
            </a:xfrm>
            <a:custGeom>
              <a:rect b="b" l="l" r="r" t="t"/>
              <a:pathLst>
                <a:path extrusionOk="0" h="2823" w="1986">
                  <a:moveTo>
                    <a:pt x="1582" y="0"/>
                  </a:moveTo>
                  <a:cubicBezTo>
                    <a:pt x="1055" y="31"/>
                    <a:pt x="621" y="341"/>
                    <a:pt x="342" y="776"/>
                  </a:cubicBezTo>
                  <a:lnTo>
                    <a:pt x="0" y="2823"/>
                  </a:lnTo>
                  <a:cubicBezTo>
                    <a:pt x="1986" y="2823"/>
                    <a:pt x="1800" y="1551"/>
                    <a:pt x="1768" y="186"/>
                  </a:cubicBezTo>
                  <a:lnTo>
                    <a:pt x="1768" y="155"/>
                  </a:lnTo>
                  <a:cubicBezTo>
                    <a:pt x="1768" y="62"/>
                    <a:pt x="1675" y="0"/>
                    <a:pt x="1582"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8"/>
            <p:cNvSpPr/>
            <p:nvPr/>
          </p:nvSpPr>
          <p:spPr>
            <a:xfrm>
              <a:off x="4846626" y="3369719"/>
              <a:ext cx="277133" cy="297214"/>
            </a:xfrm>
            <a:custGeom>
              <a:rect b="b" l="l" r="r" t="t"/>
              <a:pathLst>
                <a:path extrusionOk="0" h="11012" w="10268">
                  <a:moveTo>
                    <a:pt x="5118" y="0"/>
                  </a:moveTo>
                  <a:cubicBezTo>
                    <a:pt x="2296" y="0"/>
                    <a:pt x="0" y="2296"/>
                    <a:pt x="0" y="5118"/>
                  </a:cubicBezTo>
                  <a:lnTo>
                    <a:pt x="0" y="6080"/>
                  </a:lnTo>
                  <a:cubicBezTo>
                    <a:pt x="93" y="8841"/>
                    <a:pt x="2358" y="11012"/>
                    <a:pt x="5118" y="11012"/>
                  </a:cubicBezTo>
                  <a:cubicBezTo>
                    <a:pt x="7879" y="11012"/>
                    <a:pt x="10144" y="8841"/>
                    <a:pt x="10268" y="6080"/>
                  </a:cubicBezTo>
                  <a:lnTo>
                    <a:pt x="10268" y="5118"/>
                  </a:lnTo>
                  <a:cubicBezTo>
                    <a:pt x="10268" y="2296"/>
                    <a:pt x="7972" y="0"/>
                    <a:pt x="5118" y="0"/>
                  </a:cubicBezTo>
                  <a:close/>
                </a:path>
              </a:pathLst>
            </a:custGeom>
            <a:solidFill>
              <a:srgbClr val="7FE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8"/>
            <p:cNvSpPr/>
            <p:nvPr/>
          </p:nvSpPr>
          <p:spPr>
            <a:xfrm>
              <a:off x="4803091" y="3369719"/>
              <a:ext cx="193410" cy="298051"/>
            </a:xfrm>
            <a:custGeom>
              <a:rect b="b" l="l" r="r" t="t"/>
              <a:pathLst>
                <a:path extrusionOk="0" h="11043" w="7166">
                  <a:moveTo>
                    <a:pt x="6731" y="0"/>
                  </a:moveTo>
                  <a:cubicBezTo>
                    <a:pt x="3909" y="0"/>
                    <a:pt x="1613" y="2296"/>
                    <a:pt x="1613" y="5149"/>
                  </a:cubicBezTo>
                  <a:lnTo>
                    <a:pt x="1613" y="5832"/>
                  </a:lnTo>
                  <a:cubicBezTo>
                    <a:pt x="1365" y="5397"/>
                    <a:pt x="900" y="5118"/>
                    <a:pt x="403" y="5087"/>
                  </a:cubicBezTo>
                  <a:cubicBezTo>
                    <a:pt x="391" y="5083"/>
                    <a:pt x="379" y="5081"/>
                    <a:pt x="366" y="5081"/>
                  </a:cubicBezTo>
                  <a:cubicBezTo>
                    <a:pt x="287" y="5081"/>
                    <a:pt x="217" y="5162"/>
                    <a:pt x="217" y="5242"/>
                  </a:cubicBezTo>
                  <a:cubicBezTo>
                    <a:pt x="186" y="6638"/>
                    <a:pt x="0" y="7910"/>
                    <a:pt x="1985" y="7910"/>
                  </a:cubicBezTo>
                  <a:cubicBezTo>
                    <a:pt x="2792" y="9802"/>
                    <a:pt x="4653" y="11043"/>
                    <a:pt x="6731" y="11043"/>
                  </a:cubicBezTo>
                  <a:lnTo>
                    <a:pt x="7166" y="11043"/>
                  </a:lnTo>
                  <a:cubicBezTo>
                    <a:pt x="4529" y="10857"/>
                    <a:pt x="2482" y="8716"/>
                    <a:pt x="2451" y="6080"/>
                  </a:cubicBezTo>
                  <a:lnTo>
                    <a:pt x="2451" y="5118"/>
                  </a:lnTo>
                  <a:cubicBezTo>
                    <a:pt x="2451" y="2451"/>
                    <a:pt x="4498" y="217"/>
                    <a:pt x="7166" y="0"/>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8"/>
            <p:cNvSpPr/>
            <p:nvPr/>
          </p:nvSpPr>
          <p:spPr>
            <a:xfrm>
              <a:off x="5043788" y="3709415"/>
              <a:ext cx="12577" cy="32037"/>
            </a:xfrm>
            <a:custGeom>
              <a:rect b="b" l="l" r="r" t="t"/>
              <a:pathLst>
                <a:path extrusionOk="0" h="1187" w="466">
                  <a:moveTo>
                    <a:pt x="233" y="0"/>
                  </a:moveTo>
                  <a:cubicBezTo>
                    <a:pt x="117" y="0"/>
                    <a:pt x="0" y="54"/>
                    <a:pt x="16" y="163"/>
                  </a:cubicBezTo>
                  <a:lnTo>
                    <a:pt x="16" y="1187"/>
                  </a:lnTo>
                  <a:lnTo>
                    <a:pt x="450" y="1187"/>
                  </a:lnTo>
                  <a:lnTo>
                    <a:pt x="450" y="163"/>
                  </a:lnTo>
                  <a:cubicBezTo>
                    <a:pt x="466" y="54"/>
                    <a:pt x="349" y="0"/>
                    <a:pt x="233" y="0"/>
                  </a:cubicBezTo>
                  <a:close/>
                </a:path>
              </a:pathLst>
            </a:custGeom>
            <a:solidFill>
              <a:srgbClr val="333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8"/>
            <p:cNvSpPr/>
            <p:nvPr/>
          </p:nvSpPr>
          <p:spPr>
            <a:xfrm>
              <a:off x="4911914" y="3712114"/>
              <a:ext cx="10904" cy="29338"/>
            </a:xfrm>
            <a:custGeom>
              <a:rect b="b" l="l" r="r" t="t"/>
              <a:pathLst>
                <a:path extrusionOk="0" h="1087" w="404">
                  <a:moveTo>
                    <a:pt x="202" y="1"/>
                  </a:moveTo>
                  <a:cubicBezTo>
                    <a:pt x="109" y="1"/>
                    <a:pt x="16" y="63"/>
                    <a:pt x="1" y="187"/>
                  </a:cubicBezTo>
                  <a:lnTo>
                    <a:pt x="1" y="1087"/>
                  </a:lnTo>
                  <a:lnTo>
                    <a:pt x="404" y="1087"/>
                  </a:lnTo>
                  <a:lnTo>
                    <a:pt x="404" y="187"/>
                  </a:lnTo>
                  <a:cubicBezTo>
                    <a:pt x="388" y="63"/>
                    <a:pt x="295" y="1"/>
                    <a:pt x="202" y="1"/>
                  </a:cubicBezTo>
                  <a:close/>
                </a:path>
              </a:pathLst>
            </a:custGeom>
            <a:solidFill>
              <a:srgbClr val="333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8"/>
            <p:cNvSpPr/>
            <p:nvPr/>
          </p:nvSpPr>
          <p:spPr>
            <a:xfrm>
              <a:off x="4912959" y="3518514"/>
              <a:ext cx="35195" cy="30175"/>
            </a:xfrm>
            <a:custGeom>
              <a:rect b="b" l="l" r="r" t="t"/>
              <a:pathLst>
                <a:path extrusionOk="0" h="1118" w="1304">
                  <a:moveTo>
                    <a:pt x="245" y="0"/>
                  </a:moveTo>
                  <a:cubicBezTo>
                    <a:pt x="146" y="0"/>
                    <a:pt x="57" y="56"/>
                    <a:pt x="32" y="133"/>
                  </a:cubicBezTo>
                  <a:cubicBezTo>
                    <a:pt x="1" y="257"/>
                    <a:pt x="63" y="381"/>
                    <a:pt x="156" y="412"/>
                  </a:cubicBezTo>
                  <a:lnTo>
                    <a:pt x="404" y="474"/>
                  </a:lnTo>
                  <a:lnTo>
                    <a:pt x="404" y="908"/>
                  </a:lnTo>
                  <a:cubicBezTo>
                    <a:pt x="404" y="1048"/>
                    <a:pt x="505" y="1117"/>
                    <a:pt x="605" y="1117"/>
                  </a:cubicBezTo>
                  <a:cubicBezTo>
                    <a:pt x="706" y="1117"/>
                    <a:pt x="807" y="1048"/>
                    <a:pt x="807" y="908"/>
                  </a:cubicBezTo>
                  <a:lnTo>
                    <a:pt x="807" y="629"/>
                  </a:lnTo>
                  <a:lnTo>
                    <a:pt x="962" y="691"/>
                  </a:lnTo>
                  <a:lnTo>
                    <a:pt x="1024" y="691"/>
                  </a:lnTo>
                  <a:cubicBezTo>
                    <a:pt x="1241" y="660"/>
                    <a:pt x="1303" y="350"/>
                    <a:pt x="1086" y="257"/>
                  </a:cubicBezTo>
                  <a:lnTo>
                    <a:pt x="1086" y="257"/>
                  </a:lnTo>
                  <a:lnTo>
                    <a:pt x="1086" y="288"/>
                  </a:lnTo>
                  <a:lnTo>
                    <a:pt x="311" y="9"/>
                  </a:lnTo>
                  <a:cubicBezTo>
                    <a:pt x="289" y="3"/>
                    <a:pt x="267" y="0"/>
                    <a:pt x="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8"/>
            <p:cNvSpPr/>
            <p:nvPr/>
          </p:nvSpPr>
          <p:spPr>
            <a:xfrm>
              <a:off x="5039380" y="3518730"/>
              <a:ext cx="36032" cy="29338"/>
            </a:xfrm>
            <a:custGeom>
              <a:rect b="b" l="l" r="r" t="t"/>
              <a:pathLst>
                <a:path extrusionOk="0" h="1087" w="1335">
                  <a:moveTo>
                    <a:pt x="1024" y="1"/>
                  </a:moveTo>
                  <a:lnTo>
                    <a:pt x="218" y="280"/>
                  </a:lnTo>
                  <a:cubicBezTo>
                    <a:pt x="0" y="342"/>
                    <a:pt x="63" y="683"/>
                    <a:pt x="280" y="683"/>
                  </a:cubicBezTo>
                  <a:lnTo>
                    <a:pt x="373" y="683"/>
                  </a:lnTo>
                  <a:lnTo>
                    <a:pt x="497" y="621"/>
                  </a:lnTo>
                  <a:lnTo>
                    <a:pt x="497" y="900"/>
                  </a:lnTo>
                  <a:cubicBezTo>
                    <a:pt x="481" y="1024"/>
                    <a:pt x="598" y="1086"/>
                    <a:pt x="714" y="1086"/>
                  </a:cubicBezTo>
                  <a:cubicBezTo>
                    <a:pt x="830" y="1086"/>
                    <a:pt x="947" y="1024"/>
                    <a:pt x="931" y="900"/>
                  </a:cubicBezTo>
                  <a:lnTo>
                    <a:pt x="931" y="466"/>
                  </a:lnTo>
                  <a:lnTo>
                    <a:pt x="1148" y="404"/>
                  </a:lnTo>
                  <a:cubicBezTo>
                    <a:pt x="1334" y="280"/>
                    <a:pt x="1241" y="1"/>
                    <a:pt x="10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8"/>
            <p:cNvSpPr/>
            <p:nvPr/>
          </p:nvSpPr>
          <p:spPr>
            <a:xfrm>
              <a:off x="5037688" y="3555518"/>
              <a:ext cx="29797" cy="11849"/>
            </a:xfrm>
            <a:custGeom>
              <a:rect b="b" l="l" r="r" t="t"/>
              <a:pathLst>
                <a:path extrusionOk="0" h="439" w="1104">
                  <a:moveTo>
                    <a:pt x="220" y="1"/>
                  </a:moveTo>
                  <a:cubicBezTo>
                    <a:pt x="1" y="1"/>
                    <a:pt x="1" y="438"/>
                    <a:pt x="220" y="438"/>
                  </a:cubicBezTo>
                  <a:cubicBezTo>
                    <a:pt x="227" y="438"/>
                    <a:pt x="234" y="438"/>
                    <a:pt x="242" y="437"/>
                  </a:cubicBezTo>
                  <a:lnTo>
                    <a:pt x="893" y="437"/>
                  </a:lnTo>
                  <a:cubicBezTo>
                    <a:pt x="900" y="438"/>
                    <a:pt x="906" y="438"/>
                    <a:pt x="912" y="438"/>
                  </a:cubicBezTo>
                  <a:cubicBezTo>
                    <a:pt x="1104" y="438"/>
                    <a:pt x="1104" y="1"/>
                    <a:pt x="912" y="1"/>
                  </a:cubicBezTo>
                  <a:cubicBezTo>
                    <a:pt x="906" y="1"/>
                    <a:pt x="900" y="1"/>
                    <a:pt x="893" y="2"/>
                  </a:cubicBezTo>
                  <a:lnTo>
                    <a:pt x="242" y="2"/>
                  </a:lnTo>
                  <a:cubicBezTo>
                    <a:pt x="234" y="1"/>
                    <a:pt x="227" y="1"/>
                    <a:pt x="22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8"/>
            <p:cNvSpPr/>
            <p:nvPr/>
          </p:nvSpPr>
          <p:spPr>
            <a:xfrm>
              <a:off x="4902063" y="3555518"/>
              <a:ext cx="30607" cy="11849"/>
            </a:xfrm>
            <a:custGeom>
              <a:rect b="b" l="l" r="r" t="t"/>
              <a:pathLst>
                <a:path extrusionOk="0" h="439" w="1134">
                  <a:moveTo>
                    <a:pt x="220" y="1"/>
                  </a:moveTo>
                  <a:cubicBezTo>
                    <a:pt x="1" y="1"/>
                    <a:pt x="1" y="438"/>
                    <a:pt x="220" y="438"/>
                  </a:cubicBezTo>
                  <a:cubicBezTo>
                    <a:pt x="227" y="438"/>
                    <a:pt x="234" y="438"/>
                    <a:pt x="242" y="437"/>
                  </a:cubicBezTo>
                  <a:lnTo>
                    <a:pt x="893" y="437"/>
                  </a:lnTo>
                  <a:cubicBezTo>
                    <a:pt x="901" y="438"/>
                    <a:pt x="908" y="438"/>
                    <a:pt x="915" y="438"/>
                  </a:cubicBezTo>
                  <a:cubicBezTo>
                    <a:pt x="1134" y="438"/>
                    <a:pt x="1134" y="1"/>
                    <a:pt x="915" y="1"/>
                  </a:cubicBezTo>
                  <a:cubicBezTo>
                    <a:pt x="908" y="1"/>
                    <a:pt x="901" y="1"/>
                    <a:pt x="893" y="2"/>
                  </a:cubicBezTo>
                  <a:lnTo>
                    <a:pt x="242" y="2"/>
                  </a:lnTo>
                  <a:cubicBezTo>
                    <a:pt x="234" y="1"/>
                    <a:pt x="227" y="1"/>
                    <a:pt x="22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8"/>
            <p:cNvSpPr/>
            <p:nvPr/>
          </p:nvSpPr>
          <p:spPr>
            <a:xfrm>
              <a:off x="4969881" y="3558918"/>
              <a:ext cx="46909" cy="21781"/>
            </a:xfrm>
            <a:custGeom>
              <a:rect b="b" l="l" r="r" t="t"/>
              <a:pathLst>
                <a:path extrusionOk="0" h="807" w="1738">
                  <a:moveTo>
                    <a:pt x="559" y="0"/>
                  </a:moveTo>
                  <a:cubicBezTo>
                    <a:pt x="1" y="0"/>
                    <a:pt x="1" y="807"/>
                    <a:pt x="559" y="807"/>
                  </a:cubicBezTo>
                  <a:lnTo>
                    <a:pt x="1211" y="807"/>
                  </a:lnTo>
                  <a:cubicBezTo>
                    <a:pt x="1738" y="807"/>
                    <a:pt x="1738" y="0"/>
                    <a:pt x="12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8"/>
            <p:cNvSpPr/>
            <p:nvPr/>
          </p:nvSpPr>
          <p:spPr>
            <a:xfrm>
              <a:off x="4982655" y="3576300"/>
              <a:ext cx="12172" cy="28690"/>
            </a:xfrm>
            <a:custGeom>
              <a:rect b="b" l="l" r="r" t="t"/>
              <a:pathLst>
                <a:path extrusionOk="0" h="1063" w="451">
                  <a:moveTo>
                    <a:pt x="230" y="0"/>
                  </a:moveTo>
                  <a:cubicBezTo>
                    <a:pt x="117" y="0"/>
                    <a:pt x="1" y="54"/>
                    <a:pt x="16" y="163"/>
                  </a:cubicBezTo>
                  <a:lnTo>
                    <a:pt x="16" y="845"/>
                  </a:lnTo>
                  <a:cubicBezTo>
                    <a:pt x="16" y="969"/>
                    <a:pt x="109" y="1062"/>
                    <a:pt x="234" y="1062"/>
                  </a:cubicBezTo>
                  <a:cubicBezTo>
                    <a:pt x="358" y="1062"/>
                    <a:pt x="420" y="969"/>
                    <a:pt x="420" y="845"/>
                  </a:cubicBezTo>
                  <a:lnTo>
                    <a:pt x="420" y="163"/>
                  </a:lnTo>
                  <a:cubicBezTo>
                    <a:pt x="451" y="54"/>
                    <a:pt x="342" y="0"/>
                    <a:pt x="230" y="0"/>
                  </a:cubicBezTo>
                  <a:close/>
                </a:path>
              </a:pathLst>
            </a:custGeom>
            <a:solidFill>
              <a:srgbClr val="FF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8"/>
            <p:cNvSpPr/>
            <p:nvPr/>
          </p:nvSpPr>
          <p:spPr>
            <a:xfrm>
              <a:off x="4956502" y="3444184"/>
              <a:ext cx="57381" cy="10985"/>
            </a:xfrm>
            <a:custGeom>
              <a:rect b="b" l="l" r="r" t="t"/>
              <a:pathLst>
                <a:path extrusionOk="0" h="407" w="2126">
                  <a:moveTo>
                    <a:pt x="218" y="0"/>
                  </a:moveTo>
                  <a:cubicBezTo>
                    <a:pt x="1" y="0"/>
                    <a:pt x="1" y="407"/>
                    <a:pt x="218" y="407"/>
                  </a:cubicBezTo>
                  <a:cubicBezTo>
                    <a:pt x="225" y="407"/>
                    <a:pt x="233" y="406"/>
                    <a:pt x="241" y="405"/>
                  </a:cubicBezTo>
                  <a:lnTo>
                    <a:pt x="1885" y="405"/>
                  </a:lnTo>
                  <a:cubicBezTo>
                    <a:pt x="1893" y="406"/>
                    <a:pt x="1901" y="407"/>
                    <a:pt x="1908" y="407"/>
                  </a:cubicBezTo>
                  <a:cubicBezTo>
                    <a:pt x="2125" y="407"/>
                    <a:pt x="2125" y="0"/>
                    <a:pt x="1908" y="0"/>
                  </a:cubicBezTo>
                  <a:cubicBezTo>
                    <a:pt x="1901" y="0"/>
                    <a:pt x="1893" y="1"/>
                    <a:pt x="1885" y="2"/>
                  </a:cubicBezTo>
                  <a:lnTo>
                    <a:pt x="241" y="2"/>
                  </a:lnTo>
                  <a:cubicBezTo>
                    <a:pt x="233" y="1"/>
                    <a:pt x="225" y="0"/>
                    <a:pt x="218"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8"/>
            <p:cNvSpPr/>
            <p:nvPr/>
          </p:nvSpPr>
          <p:spPr>
            <a:xfrm>
              <a:off x="4933695" y="3469339"/>
              <a:ext cx="102994" cy="11741"/>
            </a:xfrm>
            <a:custGeom>
              <a:rect b="b" l="l" r="r" t="t"/>
              <a:pathLst>
                <a:path extrusionOk="0" h="435" w="3816">
                  <a:moveTo>
                    <a:pt x="279" y="0"/>
                  </a:moveTo>
                  <a:cubicBezTo>
                    <a:pt x="0" y="0"/>
                    <a:pt x="0" y="435"/>
                    <a:pt x="279" y="435"/>
                  </a:cubicBezTo>
                  <a:lnTo>
                    <a:pt x="3536" y="435"/>
                  </a:lnTo>
                  <a:cubicBezTo>
                    <a:pt x="3816" y="435"/>
                    <a:pt x="3816" y="0"/>
                    <a:pt x="3536"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28"/>
          <p:cNvGrpSpPr/>
          <p:nvPr/>
        </p:nvGrpSpPr>
        <p:grpSpPr>
          <a:xfrm>
            <a:off x="7041299" y="1889483"/>
            <a:ext cx="417603" cy="483442"/>
            <a:chOff x="2388565" y="3369287"/>
            <a:chExt cx="321505" cy="372165"/>
          </a:xfrm>
        </p:grpSpPr>
        <p:sp>
          <p:nvSpPr>
            <p:cNvPr id="695" name="Google Shape;695;p28"/>
            <p:cNvSpPr/>
            <p:nvPr/>
          </p:nvSpPr>
          <p:spPr>
            <a:xfrm>
              <a:off x="2406136" y="3473522"/>
              <a:ext cx="287201" cy="226068"/>
            </a:xfrm>
            <a:custGeom>
              <a:rect b="b" l="l" r="r" t="t"/>
              <a:pathLst>
                <a:path extrusionOk="0" h="8376" w="10641">
                  <a:moveTo>
                    <a:pt x="5305" y="0"/>
                  </a:moveTo>
                  <a:lnTo>
                    <a:pt x="1087" y="2110"/>
                  </a:lnTo>
                  <a:lnTo>
                    <a:pt x="1" y="2637"/>
                  </a:lnTo>
                  <a:cubicBezTo>
                    <a:pt x="497" y="3878"/>
                    <a:pt x="1" y="4995"/>
                    <a:pt x="1" y="6204"/>
                  </a:cubicBezTo>
                  <a:cubicBezTo>
                    <a:pt x="37" y="6443"/>
                    <a:pt x="183" y="6516"/>
                    <a:pt x="349" y="6516"/>
                  </a:cubicBezTo>
                  <a:cubicBezTo>
                    <a:pt x="614" y="6516"/>
                    <a:pt x="931" y="6328"/>
                    <a:pt x="931" y="6328"/>
                  </a:cubicBezTo>
                  <a:cubicBezTo>
                    <a:pt x="931" y="7308"/>
                    <a:pt x="1187" y="7572"/>
                    <a:pt x="1446" y="7572"/>
                  </a:cubicBezTo>
                  <a:cubicBezTo>
                    <a:pt x="1638" y="7572"/>
                    <a:pt x="1832" y="7427"/>
                    <a:pt x="1924" y="7321"/>
                  </a:cubicBezTo>
                  <a:lnTo>
                    <a:pt x="1924" y="7321"/>
                  </a:lnTo>
                  <a:cubicBezTo>
                    <a:pt x="1645" y="8283"/>
                    <a:pt x="2265" y="8376"/>
                    <a:pt x="2265" y="8376"/>
                  </a:cubicBezTo>
                  <a:lnTo>
                    <a:pt x="8345" y="8376"/>
                  </a:lnTo>
                  <a:cubicBezTo>
                    <a:pt x="8345" y="8376"/>
                    <a:pt x="8965" y="8283"/>
                    <a:pt x="8686" y="7321"/>
                  </a:cubicBezTo>
                  <a:lnTo>
                    <a:pt x="8686" y="7321"/>
                  </a:lnTo>
                  <a:cubicBezTo>
                    <a:pt x="8779" y="7427"/>
                    <a:pt x="8972" y="7572"/>
                    <a:pt x="9164" y="7572"/>
                  </a:cubicBezTo>
                  <a:cubicBezTo>
                    <a:pt x="9423" y="7572"/>
                    <a:pt x="9679" y="7308"/>
                    <a:pt x="9679" y="6328"/>
                  </a:cubicBezTo>
                  <a:cubicBezTo>
                    <a:pt x="9679" y="6328"/>
                    <a:pt x="9996" y="6516"/>
                    <a:pt x="10269" y="6516"/>
                  </a:cubicBezTo>
                  <a:cubicBezTo>
                    <a:pt x="10440" y="6516"/>
                    <a:pt x="10593" y="6443"/>
                    <a:pt x="10641" y="6204"/>
                  </a:cubicBezTo>
                  <a:cubicBezTo>
                    <a:pt x="10641" y="4995"/>
                    <a:pt x="10113" y="3847"/>
                    <a:pt x="10641" y="2637"/>
                  </a:cubicBezTo>
                  <a:lnTo>
                    <a:pt x="9524" y="2110"/>
                  </a:lnTo>
                  <a:lnTo>
                    <a:pt x="53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8"/>
            <p:cNvSpPr/>
            <p:nvPr/>
          </p:nvSpPr>
          <p:spPr>
            <a:xfrm>
              <a:off x="2456391" y="3663559"/>
              <a:ext cx="185880" cy="77893"/>
            </a:xfrm>
            <a:custGeom>
              <a:rect b="b" l="l" r="r" t="t"/>
              <a:pathLst>
                <a:path extrusionOk="0" h="2886" w="6887">
                  <a:moveTo>
                    <a:pt x="1706" y="1"/>
                  </a:moveTo>
                  <a:cubicBezTo>
                    <a:pt x="651" y="559"/>
                    <a:pt x="0" y="1676"/>
                    <a:pt x="62" y="2886"/>
                  </a:cubicBezTo>
                  <a:lnTo>
                    <a:pt x="6824" y="2886"/>
                  </a:lnTo>
                  <a:cubicBezTo>
                    <a:pt x="6886" y="1676"/>
                    <a:pt x="6235" y="559"/>
                    <a:pt x="5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8"/>
            <p:cNvSpPr/>
            <p:nvPr/>
          </p:nvSpPr>
          <p:spPr>
            <a:xfrm>
              <a:off x="2510803" y="3673626"/>
              <a:ext cx="77893" cy="41861"/>
            </a:xfrm>
            <a:custGeom>
              <a:rect b="b" l="l" r="r" t="t"/>
              <a:pathLst>
                <a:path extrusionOk="0" h="1551" w="2886">
                  <a:moveTo>
                    <a:pt x="0" y="0"/>
                  </a:moveTo>
                  <a:cubicBezTo>
                    <a:pt x="0" y="0"/>
                    <a:pt x="217" y="838"/>
                    <a:pt x="1427" y="1551"/>
                  </a:cubicBezTo>
                  <a:cubicBezTo>
                    <a:pt x="2079" y="1210"/>
                    <a:pt x="2606" y="651"/>
                    <a:pt x="2885" y="0"/>
                  </a:cubicBezTo>
                  <a:close/>
                </a:path>
              </a:pathLst>
            </a:custGeom>
            <a:solidFill>
              <a:srgbClr val="59A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8"/>
            <p:cNvSpPr/>
            <p:nvPr/>
          </p:nvSpPr>
          <p:spPr>
            <a:xfrm>
              <a:off x="2435447" y="3529607"/>
              <a:ext cx="227742" cy="150739"/>
            </a:xfrm>
            <a:custGeom>
              <a:rect b="b" l="l" r="r" t="t"/>
              <a:pathLst>
                <a:path extrusionOk="0" h="5585" w="8438">
                  <a:moveTo>
                    <a:pt x="1" y="1"/>
                  </a:moveTo>
                  <a:lnTo>
                    <a:pt x="1" y="1366"/>
                  </a:lnTo>
                  <a:cubicBezTo>
                    <a:pt x="1" y="3692"/>
                    <a:pt x="1893" y="5584"/>
                    <a:pt x="4219" y="5584"/>
                  </a:cubicBezTo>
                  <a:cubicBezTo>
                    <a:pt x="6546" y="5584"/>
                    <a:pt x="8438" y="3692"/>
                    <a:pt x="8438" y="1366"/>
                  </a:cubicBezTo>
                  <a:lnTo>
                    <a:pt x="8438" y="1"/>
                  </a:lnTo>
                  <a:close/>
                </a:path>
              </a:pathLst>
            </a:custGeom>
            <a:solidFill>
              <a:srgbClr val="66C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8"/>
            <p:cNvSpPr/>
            <p:nvPr/>
          </p:nvSpPr>
          <p:spPr>
            <a:xfrm>
              <a:off x="2435447" y="3529607"/>
              <a:ext cx="125611" cy="150739"/>
            </a:xfrm>
            <a:custGeom>
              <a:rect b="b" l="l" r="r" t="t"/>
              <a:pathLst>
                <a:path extrusionOk="0" h="5585" w="4654">
                  <a:moveTo>
                    <a:pt x="1" y="1"/>
                  </a:moveTo>
                  <a:lnTo>
                    <a:pt x="1" y="1366"/>
                  </a:lnTo>
                  <a:cubicBezTo>
                    <a:pt x="1" y="3692"/>
                    <a:pt x="1893" y="5584"/>
                    <a:pt x="4219" y="5584"/>
                  </a:cubicBezTo>
                  <a:lnTo>
                    <a:pt x="4653" y="5584"/>
                  </a:lnTo>
                  <a:cubicBezTo>
                    <a:pt x="2482" y="5367"/>
                    <a:pt x="838" y="3537"/>
                    <a:pt x="838" y="1397"/>
                  </a:cubicBezTo>
                  <a:lnTo>
                    <a:pt x="838" y="1366"/>
                  </a:lnTo>
                  <a:lnTo>
                    <a:pt x="838" y="1"/>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8"/>
            <p:cNvSpPr/>
            <p:nvPr/>
          </p:nvSpPr>
          <p:spPr>
            <a:xfrm>
              <a:off x="2602056" y="3559755"/>
              <a:ext cx="11741" cy="22618"/>
            </a:xfrm>
            <a:custGeom>
              <a:rect b="b" l="l" r="r" t="t"/>
              <a:pathLst>
                <a:path extrusionOk="0" h="838" w="435">
                  <a:moveTo>
                    <a:pt x="218" y="0"/>
                  </a:moveTo>
                  <a:cubicBezTo>
                    <a:pt x="93" y="0"/>
                    <a:pt x="0" y="94"/>
                    <a:pt x="0" y="218"/>
                  </a:cubicBezTo>
                  <a:lnTo>
                    <a:pt x="0" y="621"/>
                  </a:lnTo>
                  <a:cubicBezTo>
                    <a:pt x="0" y="745"/>
                    <a:pt x="93" y="838"/>
                    <a:pt x="218" y="838"/>
                  </a:cubicBezTo>
                  <a:cubicBezTo>
                    <a:pt x="342" y="838"/>
                    <a:pt x="435" y="745"/>
                    <a:pt x="435" y="621"/>
                  </a:cubicBezTo>
                  <a:lnTo>
                    <a:pt x="435" y="218"/>
                  </a:lnTo>
                  <a:cubicBezTo>
                    <a:pt x="435" y="94"/>
                    <a:pt x="342" y="0"/>
                    <a:pt x="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8"/>
            <p:cNvSpPr/>
            <p:nvPr/>
          </p:nvSpPr>
          <p:spPr>
            <a:xfrm>
              <a:off x="2592853" y="3587393"/>
              <a:ext cx="30148" cy="11741"/>
            </a:xfrm>
            <a:custGeom>
              <a:rect b="b" l="l" r="r" t="t"/>
              <a:pathLst>
                <a:path extrusionOk="0" h="435" w="1117">
                  <a:moveTo>
                    <a:pt x="279" y="0"/>
                  </a:moveTo>
                  <a:cubicBezTo>
                    <a:pt x="0" y="0"/>
                    <a:pt x="0" y="434"/>
                    <a:pt x="279" y="434"/>
                  </a:cubicBezTo>
                  <a:lnTo>
                    <a:pt x="838" y="434"/>
                  </a:lnTo>
                  <a:cubicBezTo>
                    <a:pt x="1117" y="434"/>
                    <a:pt x="1117" y="0"/>
                    <a:pt x="838" y="0"/>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8"/>
            <p:cNvSpPr/>
            <p:nvPr/>
          </p:nvSpPr>
          <p:spPr>
            <a:xfrm>
              <a:off x="2485271" y="3560592"/>
              <a:ext cx="11741" cy="21781"/>
            </a:xfrm>
            <a:custGeom>
              <a:rect b="b" l="l" r="r" t="t"/>
              <a:pathLst>
                <a:path extrusionOk="0" h="807" w="435">
                  <a:moveTo>
                    <a:pt x="217" y="0"/>
                  </a:moveTo>
                  <a:cubicBezTo>
                    <a:pt x="109" y="0"/>
                    <a:pt x="0" y="63"/>
                    <a:pt x="16" y="187"/>
                  </a:cubicBezTo>
                  <a:lnTo>
                    <a:pt x="16" y="590"/>
                  </a:lnTo>
                  <a:cubicBezTo>
                    <a:pt x="16" y="714"/>
                    <a:pt x="109" y="807"/>
                    <a:pt x="202" y="807"/>
                  </a:cubicBezTo>
                  <a:cubicBezTo>
                    <a:pt x="326" y="807"/>
                    <a:pt x="419" y="714"/>
                    <a:pt x="419" y="590"/>
                  </a:cubicBezTo>
                  <a:lnTo>
                    <a:pt x="419" y="187"/>
                  </a:lnTo>
                  <a:cubicBezTo>
                    <a:pt x="434" y="63"/>
                    <a:pt x="326" y="0"/>
                    <a:pt x="2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8"/>
            <p:cNvSpPr/>
            <p:nvPr/>
          </p:nvSpPr>
          <p:spPr>
            <a:xfrm>
              <a:off x="2475635" y="3587393"/>
              <a:ext cx="30175" cy="11741"/>
            </a:xfrm>
            <a:custGeom>
              <a:rect b="b" l="l" r="r" t="t"/>
              <a:pathLst>
                <a:path extrusionOk="0" h="435" w="1118">
                  <a:moveTo>
                    <a:pt x="280" y="0"/>
                  </a:moveTo>
                  <a:cubicBezTo>
                    <a:pt x="1" y="0"/>
                    <a:pt x="1" y="434"/>
                    <a:pt x="280" y="434"/>
                  </a:cubicBezTo>
                  <a:lnTo>
                    <a:pt x="869" y="434"/>
                  </a:lnTo>
                  <a:cubicBezTo>
                    <a:pt x="1117" y="434"/>
                    <a:pt x="1117" y="0"/>
                    <a:pt x="869" y="0"/>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8"/>
            <p:cNvSpPr/>
            <p:nvPr/>
          </p:nvSpPr>
          <p:spPr>
            <a:xfrm>
              <a:off x="2531154" y="3582454"/>
              <a:ext cx="34925" cy="15843"/>
            </a:xfrm>
            <a:custGeom>
              <a:rect b="b" l="l" r="r" t="t"/>
              <a:pathLst>
                <a:path extrusionOk="0" h="587" w="1294">
                  <a:moveTo>
                    <a:pt x="1064" y="0"/>
                  </a:moveTo>
                  <a:cubicBezTo>
                    <a:pt x="1008" y="0"/>
                    <a:pt x="955" y="25"/>
                    <a:pt x="921" y="59"/>
                  </a:cubicBezTo>
                  <a:cubicBezTo>
                    <a:pt x="859" y="121"/>
                    <a:pt x="766" y="183"/>
                    <a:pt x="673" y="183"/>
                  </a:cubicBezTo>
                  <a:cubicBezTo>
                    <a:pt x="580" y="183"/>
                    <a:pt x="518" y="152"/>
                    <a:pt x="456" y="59"/>
                  </a:cubicBezTo>
                  <a:cubicBezTo>
                    <a:pt x="415" y="25"/>
                    <a:pt x="368" y="10"/>
                    <a:pt x="322" y="10"/>
                  </a:cubicBezTo>
                  <a:cubicBezTo>
                    <a:pt x="157" y="10"/>
                    <a:pt x="1" y="193"/>
                    <a:pt x="146" y="338"/>
                  </a:cubicBezTo>
                  <a:cubicBezTo>
                    <a:pt x="267" y="490"/>
                    <a:pt x="447" y="582"/>
                    <a:pt x="658" y="586"/>
                  </a:cubicBezTo>
                  <a:lnTo>
                    <a:pt x="658" y="586"/>
                  </a:lnTo>
                  <a:cubicBezTo>
                    <a:pt x="870" y="582"/>
                    <a:pt x="1079" y="490"/>
                    <a:pt x="1201" y="338"/>
                  </a:cubicBezTo>
                  <a:cubicBezTo>
                    <a:pt x="1294" y="276"/>
                    <a:pt x="1294" y="121"/>
                    <a:pt x="1201" y="59"/>
                  </a:cubicBezTo>
                  <a:cubicBezTo>
                    <a:pt x="1159" y="17"/>
                    <a:pt x="1110" y="0"/>
                    <a:pt x="1064" y="0"/>
                  </a:cubicBezTo>
                  <a:close/>
                  <a:moveTo>
                    <a:pt x="658" y="586"/>
                  </a:moveTo>
                  <a:cubicBezTo>
                    <a:pt x="653" y="586"/>
                    <a:pt x="647" y="586"/>
                    <a:pt x="642" y="586"/>
                  </a:cubicBezTo>
                  <a:lnTo>
                    <a:pt x="673" y="586"/>
                  </a:lnTo>
                  <a:cubicBezTo>
                    <a:pt x="668" y="586"/>
                    <a:pt x="663" y="586"/>
                    <a:pt x="658" y="58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8"/>
            <p:cNvSpPr/>
            <p:nvPr/>
          </p:nvSpPr>
          <p:spPr>
            <a:xfrm>
              <a:off x="2487349" y="3710656"/>
              <a:ext cx="11768" cy="30796"/>
            </a:xfrm>
            <a:custGeom>
              <a:rect b="b" l="l" r="r" t="t"/>
              <a:pathLst>
                <a:path extrusionOk="0" h="1141" w="436">
                  <a:moveTo>
                    <a:pt x="218" y="1"/>
                  </a:moveTo>
                  <a:cubicBezTo>
                    <a:pt x="109" y="1"/>
                    <a:pt x="1" y="70"/>
                    <a:pt x="1" y="210"/>
                  </a:cubicBezTo>
                  <a:lnTo>
                    <a:pt x="1" y="1141"/>
                  </a:lnTo>
                  <a:lnTo>
                    <a:pt x="435" y="1141"/>
                  </a:lnTo>
                  <a:lnTo>
                    <a:pt x="435" y="210"/>
                  </a:lnTo>
                  <a:cubicBezTo>
                    <a:pt x="435" y="70"/>
                    <a:pt x="326" y="1"/>
                    <a:pt x="218" y="1"/>
                  </a:cubicBezTo>
                  <a:close/>
                </a:path>
              </a:pathLst>
            </a:custGeom>
            <a:solidFill>
              <a:srgbClr val="30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8"/>
            <p:cNvSpPr/>
            <p:nvPr/>
          </p:nvSpPr>
          <p:spPr>
            <a:xfrm>
              <a:off x="2600383" y="3711277"/>
              <a:ext cx="10904" cy="30175"/>
            </a:xfrm>
            <a:custGeom>
              <a:rect b="b" l="l" r="r" t="t"/>
              <a:pathLst>
                <a:path extrusionOk="0" h="1118" w="404">
                  <a:moveTo>
                    <a:pt x="202" y="1"/>
                  </a:moveTo>
                  <a:cubicBezTo>
                    <a:pt x="109" y="1"/>
                    <a:pt x="16" y="63"/>
                    <a:pt x="0" y="187"/>
                  </a:cubicBezTo>
                  <a:lnTo>
                    <a:pt x="0" y="1118"/>
                  </a:lnTo>
                  <a:lnTo>
                    <a:pt x="404" y="1118"/>
                  </a:lnTo>
                  <a:lnTo>
                    <a:pt x="404" y="187"/>
                  </a:lnTo>
                  <a:cubicBezTo>
                    <a:pt x="388" y="63"/>
                    <a:pt x="295" y="1"/>
                    <a:pt x="202" y="1"/>
                  </a:cubicBezTo>
                  <a:close/>
                </a:path>
              </a:pathLst>
            </a:custGeom>
            <a:solidFill>
              <a:srgbClr val="30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8"/>
            <p:cNvSpPr/>
            <p:nvPr/>
          </p:nvSpPr>
          <p:spPr>
            <a:xfrm>
              <a:off x="2470615" y="3369719"/>
              <a:ext cx="157433" cy="103831"/>
            </a:xfrm>
            <a:custGeom>
              <a:rect b="b" l="l" r="r" t="t"/>
              <a:pathLst>
                <a:path extrusionOk="0" h="3847" w="5833">
                  <a:moveTo>
                    <a:pt x="2916" y="0"/>
                  </a:moveTo>
                  <a:cubicBezTo>
                    <a:pt x="2567" y="0"/>
                    <a:pt x="2218" y="155"/>
                    <a:pt x="1986" y="465"/>
                  </a:cubicBezTo>
                  <a:lnTo>
                    <a:pt x="0" y="3195"/>
                  </a:lnTo>
                  <a:lnTo>
                    <a:pt x="2916" y="3846"/>
                  </a:lnTo>
                  <a:lnTo>
                    <a:pt x="5832" y="3195"/>
                  </a:lnTo>
                  <a:lnTo>
                    <a:pt x="3847" y="465"/>
                  </a:lnTo>
                  <a:cubicBezTo>
                    <a:pt x="3614" y="155"/>
                    <a:pt x="3265" y="0"/>
                    <a:pt x="2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8"/>
            <p:cNvSpPr/>
            <p:nvPr/>
          </p:nvSpPr>
          <p:spPr>
            <a:xfrm>
              <a:off x="2470615" y="3369287"/>
              <a:ext cx="90443" cy="104262"/>
            </a:xfrm>
            <a:custGeom>
              <a:rect b="b" l="l" r="r" t="t"/>
              <a:pathLst>
                <a:path extrusionOk="0" h="3863" w="3351">
                  <a:moveTo>
                    <a:pt x="2926" y="1"/>
                  </a:moveTo>
                  <a:cubicBezTo>
                    <a:pt x="2561" y="1"/>
                    <a:pt x="2209" y="169"/>
                    <a:pt x="1986" y="481"/>
                  </a:cubicBezTo>
                  <a:lnTo>
                    <a:pt x="0" y="3211"/>
                  </a:lnTo>
                  <a:lnTo>
                    <a:pt x="2916" y="3862"/>
                  </a:lnTo>
                  <a:lnTo>
                    <a:pt x="3350" y="3769"/>
                  </a:lnTo>
                  <a:lnTo>
                    <a:pt x="838" y="3211"/>
                  </a:lnTo>
                  <a:lnTo>
                    <a:pt x="2823" y="481"/>
                  </a:lnTo>
                  <a:cubicBezTo>
                    <a:pt x="2947" y="295"/>
                    <a:pt x="3133" y="171"/>
                    <a:pt x="3350" y="78"/>
                  </a:cubicBezTo>
                  <a:cubicBezTo>
                    <a:pt x="3212" y="26"/>
                    <a:pt x="3068" y="1"/>
                    <a:pt x="2926" y="1"/>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8"/>
            <p:cNvSpPr/>
            <p:nvPr/>
          </p:nvSpPr>
          <p:spPr>
            <a:xfrm>
              <a:off x="2388565" y="3473522"/>
              <a:ext cx="321505" cy="70363"/>
            </a:xfrm>
            <a:custGeom>
              <a:rect b="b" l="l" r="r" t="t"/>
              <a:pathLst>
                <a:path extrusionOk="0" h="2607" w="11912">
                  <a:moveTo>
                    <a:pt x="5956" y="0"/>
                  </a:moveTo>
                  <a:lnTo>
                    <a:pt x="2141" y="621"/>
                  </a:lnTo>
                  <a:cubicBezTo>
                    <a:pt x="1210" y="993"/>
                    <a:pt x="435" y="1707"/>
                    <a:pt x="0" y="2606"/>
                  </a:cubicBezTo>
                  <a:lnTo>
                    <a:pt x="11912" y="2606"/>
                  </a:lnTo>
                  <a:cubicBezTo>
                    <a:pt x="11478" y="1707"/>
                    <a:pt x="10702" y="993"/>
                    <a:pt x="9772" y="621"/>
                  </a:cubicBezTo>
                  <a:lnTo>
                    <a:pt x="59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8"/>
            <p:cNvSpPr/>
            <p:nvPr/>
          </p:nvSpPr>
          <p:spPr>
            <a:xfrm>
              <a:off x="2388565" y="3473522"/>
              <a:ext cx="171656" cy="70363"/>
            </a:xfrm>
            <a:custGeom>
              <a:rect b="b" l="l" r="r" t="t"/>
              <a:pathLst>
                <a:path extrusionOk="0" h="2607" w="6360">
                  <a:moveTo>
                    <a:pt x="5956" y="0"/>
                  </a:moveTo>
                  <a:lnTo>
                    <a:pt x="2141" y="621"/>
                  </a:lnTo>
                  <a:cubicBezTo>
                    <a:pt x="1179" y="993"/>
                    <a:pt x="435" y="1707"/>
                    <a:pt x="0" y="2606"/>
                  </a:cubicBezTo>
                  <a:lnTo>
                    <a:pt x="838" y="2606"/>
                  </a:lnTo>
                  <a:cubicBezTo>
                    <a:pt x="1272" y="1707"/>
                    <a:pt x="2017" y="993"/>
                    <a:pt x="2978" y="621"/>
                  </a:cubicBezTo>
                  <a:lnTo>
                    <a:pt x="6359" y="63"/>
                  </a:lnTo>
                  <a:lnTo>
                    <a:pt x="5956"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8"/>
            <p:cNvSpPr/>
            <p:nvPr/>
          </p:nvSpPr>
          <p:spPr>
            <a:xfrm>
              <a:off x="2446324" y="3455952"/>
              <a:ext cx="205988" cy="34331"/>
            </a:xfrm>
            <a:custGeom>
              <a:rect b="b" l="l" r="r" t="t"/>
              <a:pathLst>
                <a:path extrusionOk="0" h="1272" w="7632">
                  <a:moveTo>
                    <a:pt x="900" y="0"/>
                  </a:moveTo>
                  <a:lnTo>
                    <a:pt x="1" y="1272"/>
                  </a:lnTo>
                  <a:lnTo>
                    <a:pt x="7632" y="1272"/>
                  </a:lnTo>
                  <a:lnTo>
                    <a:pt x="67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8"/>
            <p:cNvSpPr/>
            <p:nvPr/>
          </p:nvSpPr>
          <p:spPr>
            <a:xfrm>
              <a:off x="2446324" y="3455952"/>
              <a:ext cx="46909" cy="34331"/>
            </a:xfrm>
            <a:custGeom>
              <a:rect b="b" l="l" r="r" t="t"/>
              <a:pathLst>
                <a:path extrusionOk="0" h="1272" w="1738">
                  <a:moveTo>
                    <a:pt x="900" y="0"/>
                  </a:moveTo>
                  <a:lnTo>
                    <a:pt x="1" y="1272"/>
                  </a:lnTo>
                  <a:lnTo>
                    <a:pt x="838" y="1272"/>
                  </a:lnTo>
                  <a:lnTo>
                    <a:pt x="1738"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8"/>
            <p:cNvSpPr/>
            <p:nvPr/>
          </p:nvSpPr>
          <p:spPr>
            <a:xfrm>
              <a:off x="2520843" y="3446721"/>
              <a:ext cx="57786" cy="43562"/>
            </a:xfrm>
            <a:custGeom>
              <a:rect b="b" l="l" r="r" t="t"/>
              <a:pathLst>
                <a:path extrusionOk="0" h="1614" w="2141">
                  <a:moveTo>
                    <a:pt x="497" y="1"/>
                  </a:moveTo>
                  <a:cubicBezTo>
                    <a:pt x="218" y="1"/>
                    <a:pt x="1" y="249"/>
                    <a:pt x="1" y="528"/>
                  </a:cubicBezTo>
                  <a:lnTo>
                    <a:pt x="1" y="1614"/>
                  </a:lnTo>
                  <a:lnTo>
                    <a:pt x="2141" y="1614"/>
                  </a:lnTo>
                  <a:lnTo>
                    <a:pt x="2141" y="528"/>
                  </a:lnTo>
                  <a:cubicBezTo>
                    <a:pt x="2141" y="249"/>
                    <a:pt x="1924" y="1"/>
                    <a:pt x="16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8"/>
            <p:cNvSpPr/>
            <p:nvPr/>
          </p:nvSpPr>
          <p:spPr>
            <a:xfrm>
              <a:off x="2538414" y="3464319"/>
              <a:ext cx="21808" cy="25964"/>
            </a:xfrm>
            <a:custGeom>
              <a:rect b="b" l="l" r="r" t="t"/>
              <a:pathLst>
                <a:path extrusionOk="0" h="962" w="808">
                  <a:moveTo>
                    <a:pt x="1" y="0"/>
                  </a:moveTo>
                  <a:lnTo>
                    <a:pt x="1" y="962"/>
                  </a:lnTo>
                  <a:lnTo>
                    <a:pt x="807" y="962"/>
                  </a:lnTo>
                  <a:lnTo>
                    <a:pt x="807" y="0"/>
                  </a:ln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8"/>
          <p:cNvGrpSpPr/>
          <p:nvPr/>
        </p:nvGrpSpPr>
        <p:grpSpPr>
          <a:xfrm>
            <a:off x="1685110" y="1889340"/>
            <a:ext cx="394780" cy="483723"/>
            <a:chOff x="1585667" y="3369071"/>
            <a:chExt cx="303934" cy="372381"/>
          </a:xfrm>
        </p:grpSpPr>
        <p:sp>
          <p:nvSpPr>
            <p:cNvPr id="716" name="Google Shape;716;p28"/>
            <p:cNvSpPr/>
            <p:nvPr/>
          </p:nvSpPr>
          <p:spPr>
            <a:xfrm>
              <a:off x="1645126" y="3661049"/>
              <a:ext cx="184207" cy="60323"/>
            </a:xfrm>
            <a:custGeom>
              <a:rect b="b" l="l" r="r" t="t"/>
              <a:pathLst>
                <a:path extrusionOk="0" h="2235" w="6825">
                  <a:moveTo>
                    <a:pt x="1210" y="1"/>
                  </a:moveTo>
                  <a:cubicBezTo>
                    <a:pt x="683" y="373"/>
                    <a:pt x="248" y="900"/>
                    <a:pt x="0" y="1490"/>
                  </a:cubicBezTo>
                  <a:lnTo>
                    <a:pt x="1334" y="2234"/>
                  </a:lnTo>
                  <a:lnTo>
                    <a:pt x="5522" y="2234"/>
                  </a:lnTo>
                  <a:lnTo>
                    <a:pt x="6825" y="1490"/>
                  </a:lnTo>
                  <a:cubicBezTo>
                    <a:pt x="6576" y="900"/>
                    <a:pt x="6173" y="373"/>
                    <a:pt x="5646"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8"/>
            <p:cNvSpPr/>
            <p:nvPr/>
          </p:nvSpPr>
          <p:spPr>
            <a:xfrm>
              <a:off x="1608284" y="3387289"/>
              <a:ext cx="257889" cy="72036"/>
            </a:xfrm>
            <a:custGeom>
              <a:rect b="b" l="l" r="r" t="t"/>
              <a:pathLst>
                <a:path extrusionOk="0" h="2669" w="9555">
                  <a:moveTo>
                    <a:pt x="4777" y="1"/>
                  </a:moveTo>
                  <a:lnTo>
                    <a:pt x="1148" y="683"/>
                  </a:lnTo>
                  <a:cubicBezTo>
                    <a:pt x="683" y="1055"/>
                    <a:pt x="311" y="1489"/>
                    <a:pt x="0" y="2017"/>
                  </a:cubicBezTo>
                  <a:lnTo>
                    <a:pt x="4777" y="2668"/>
                  </a:lnTo>
                  <a:lnTo>
                    <a:pt x="9554" y="2017"/>
                  </a:lnTo>
                  <a:cubicBezTo>
                    <a:pt x="9244" y="1489"/>
                    <a:pt x="8841" y="1055"/>
                    <a:pt x="8407" y="683"/>
                  </a:cubicBezTo>
                  <a:lnTo>
                    <a:pt x="8438" y="652"/>
                  </a:lnTo>
                  <a:lnTo>
                    <a:pt x="4777"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8"/>
            <p:cNvSpPr/>
            <p:nvPr/>
          </p:nvSpPr>
          <p:spPr>
            <a:xfrm>
              <a:off x="1585667" y="3458462"/>
              <a:ext cx="303934" cy="72009"/>
            </a:xfrm>
            <a:custGeom>
              <a:rect b="b" l="l" r="r" t="t"/>
              <a:pathLst>
                <a:path extrusionOk="0" h="2668" w="11261">
                  <a:moveTo>
                    <a:pt x="5615" y="0"/>
                  </a:moveTo>
                  <a:lnTo>
                    <a:pt x="249" y="683"/>
                  </a:lnTo>
                  <a:cubicBezTo>
                    <a:pt x="94" y="1117"/>
                    <a:pt x="32" y="1551"/>
                    <a:pt x="1" y="2016"/>
                  </a:cubicBezTo>
                  <a:lnTo>
                    <a:pt x="5615" y="2668"/>
                  </a:lnTo>
                  <a:lnTo>
                    <a:pt x="11261" y="2016"/>
                  </a:lnTo>
                  <a:cubicBezTo>
                    <a:pt x="11230" y="1551"/>
                    <a:pt x="11137" y="1117"/>
                    <a:pt x="11013" y="683"/>
                  </a:cubicBezTo>
                  <a:lnTo>
                    <a:pt x="5615"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8"/>
            <p:cNvSpPr/>
            <p:nvPr/>
          </p:nvSpPr>
          <p:spPr>
            <a:xfrm>
              <a:off x="1587367" y="3530444"/>
              <a:ext cx="299724" cy="72036"/>
            </a:xfrm>
            <a:custGeom>
              <a:rect b="b" l="l" r="r" t="t"/>
              <a:pathLst>
                <a:path extrusionOk="0" h="2669" w="11105">
                  <a:moveTo>
                    <a:pt x="5552" y="1"/>
                  </a:moveTo>
                  <a:lnTo>
                    <a:pt x="0" y="652"/>
                  </a:lnTo>
                  <a:cubicBezTo>
                    <a:pt x="93" y="1117"/>
                    <a:pt x="248" y="1583"/>
                    <a:pt x="434" y="1986"/>
                  </a:cubicBezTo>
                  <a:lnTo>
                    <a:pt x="5552" y="2668"/>
                  </a:lnTo>
                  <a:lnTo>
                    <a:pt x="10702" y="1986"/>
                  </a:lnTo>
                  <a:cubicBezTo>
                    <a:pt x="10888" y="1583"/>
                    <a:pt x="11043" y="1117"/>
                    <a:pt x="11105" y="652"/>
                  </a:cubicBezTo>
                  <a:lnTo>
                    <a:pt x="5552"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8"/>
            <p:cNvSpPr/>
            <p:nvPr/>
          </p:nvSpPr>
          <p:spPr>
            <a:xfrm>
              <a:off x="1621672" y="3602453"/>
              <a:ext cx="231115" cy="61969"/>
            </a:xfrm>
            <a:custGeom>
              <a:rect b="b" l="l" r="r" t="t"/>
              <a:pathLst>
                <a:path extrusionOk="0" h="2296" w="8563">
                  <a:moveTo>
                    <a:pt x="4281" y="0"/>
                  </a:moveTo>
                  <a:lnTo>
                    <a:pt x="1" y="652"/>
                  </a:lnTo>
                  <a:cubicBezTo>
                    <a:pt x="466" y="1210"/>
                    <a:pt x="1024" y="1644"/>
                    <a:pt x="1645" y="1986"/>
                  </a:cubicBezTo>
                  <a:lnTo>
                    <a:pt x="4281" y="2296"/>
                  </a:lnTo>
                  <a:lnTo>
                    <a:pt x="6918" y="1986"/>
                  </a:lnTo>
                  <a:cubicBezTo>
                    <a:pt x="7538" y="1644"/>
                    <a:pt x="8097" y="1210"/>
                    <a:pt x="8562" y="652"/>
                  </a:cubicBezTo>
                  <a:lnTo>
                    <a:pt x="4281"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8"/>
            <p:cNvSpPr/>
            <p:nvPr/>
          </p:nvSpPr>
          <p:spPr>
            <a:xfrm>
              <a:off x="1585667" y="3512874"/>
              <a:ext cx="303934" cy="35195"/>
            </a:xfrm>
            <a:custGeom>
              <a:rect b="b" l="l" r="r" t="t"/>
              <a:pathLst>
                <a:path extrusionOk="0" h="1304" w="11261">
                  <a:moveTo>
                    <a:pt x="1" y="0"/>
                  </a:moveTo>
                  <a:lnTo>
                    <a:pt x="1" y="311"/>
                  </a:lnTo>
                  <a:cubicBezTo>
                    <a:pt x="1" y="652"/>
                    <a:pt x="1" y="993"/>
                    <a:pt x="63" y="1303"/>
                  </a:cubicBezTo>
                  <a:lnTo>
                    <a:pt x="11168" y="1303"/>
                  </a:lnTo>
                  <a:cubicBezTo>
                    <a:pt x="11230" y="993"/>
                    <a:pt x="11261" y="652"/>
                    <a:pt x="11261" y="311"/>
                  </a:cubicBezTo>
                  <a:lnTo>
                    <a:pt x="11230" y="311"/>
                  </a:lnTo>
                  <a:lnTo>
                    <a:pt x="112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8"/>
            <p:cNvSpPr/>
            <p:nvPr/>
          </p:nvSpPr>
          <p:spPr>
            <a:xfrm>
              <a:off x="1639269" y="3369071"/>
              <a:ext cx="196757" cy="35816"/>
            </a:xfrm>
            <a:custGeom>
              <a:rect b="b" l="l" r="r" t="t"/>
              <a:pathLst>
                <a:path extrusionOk="0" h="1327" w="7290">
                  <a:moveTo>
                    <a:pt x="3645" y="1"/>
                  </a:moveTo>
                  <a:cubicBezTo>
                    <a:pt x="2350" y="1"/>
                    <a:pt x="1055" y="443"/>
                    <a:pt x="0" y="1327"/>
                  </a:cubicBezTo>
                  <a:lnTo>
                    <a:pt x="7290" y="1327"/>
                  </a:lnTo>
                  <a:cubicBezTo>
                    <a:pt x="6235" y="443"/>
                    <a:pt x="4940" y="1"/>
                    <a:pt x="36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8"/>
            <p:cNvSpPr/>
            <p:nvPr/>
          </p:nvSpPr>
          <p:spPr>
            <a:xfrm>
              <a:off x="1592387" y="3440864"/>
              <a:ext cx="290520" cy="36032"/>
            </a:xfrm>
            <a:custGeom>
              <a:rect b="b" l="l" r="r" t="t"/>
              <a:pathLst>
                <a:path extrusionOk="0" h="1335" w="10764">
                  <a:moveTo>
                    <a:pt x="589" y="1"/>
                  </a:moveTo>
                  <a:cubicBezTo>
                    <a:pt x="341" y="404"/>
                    <a:pt x="124" y="869"/>
                    <a:pt x="0" y="1335"/>
                  </a:cubicBezTo>
                  <a:lnTo>
                    <a:pt x="10764" y="1335"/>
                  </a:lnTo>
                  <a:cubicBezTo>
                    <a:pt x="10640" y="869"/>
                    <a:pt x="10423" y="404"/>
                    <a:pt x="10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8"/>
            <p:cNvSpPr/>
            <p:nvPr/>
          </p:nvSpPr>
          <p:spPr>
            <a:xfrm>
              <a:off x="1666880" y="3656028"/>
              <a:ext cx="141536" cy="17624"/>
            </a:xfrm>
            <a:custGeom>
              <a:rect b="b" l="l" r="r" t="t"/>
              <a:pathLst>
                <a:path extrusionOk="0" h="653" w="5244">
                  <a:moveTo>
                    <a:pt x="1" y="1"/>
                  </a:moveTo>
                  <a:cubicBezTo>
                    <a:pt x="823" y="435"/>
                    <a:pt x="1722" y="652"/>
                    <a:pt x="2622" y="652"/>
                  </a:cubicBezTo>
                  <a:cubicBezTo>
                    <a:pt x="3522" y="652"/>
                    <a:pt x="4421" y="435"/>
                    <a:pt x="52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8"/>
            <p:cNvSpPr/>
            <p:nvPr/>
          </p:nvSpPr>
          <p:spPr>
            <a:xfrm>
              <a:off x="1599081" y="3584046"/>
              <a:ext cx="277133" cy="36005"/>
            </a:xfrm>
            <a:custGeom>
              <a:rect b="b" l="l" r="r" t="t"/>
              <a:pathLst>
                <a:path extrusionOk="0" h="1334" w="10268">
                  <a:moveTo>
                    <a:pt x="0" y="0"/>
                  </a:moveTo>
                  <a:cubicBezTo>
                    <a:pt x="217" y="496"/>
                    <a:pt x="497" y="931"/>
                    <a:pt x="838" y="1334"/>
                  </a:cubicBezTo>
                  <a:lnTo>
                    <a:pt x="9430" y="1334"/>
                  </a:lnTo>
                  <a:cubicBezTo>
                    <a:pt x="9771" y="931"/>
                    <a:pt x="10051" y="496"/>
                    <a:pt x="10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8"/>
            <p:cNvSpPr/>
            <p:nvPr/>
          </p:nvSpPr>
          <p:spPr>
            <a:xfrm>
              <a:off x="1619161" y="3512874"/>
              <a:ext cx="236972" cy="123101"/>
            </a:xfrm>
            <a:custGeom>
              <a:rect b="b" l="l" r="r" t="t"/>
              <a:pathLst>
                <a:path extrusionOk="0" h="4561" w="8780">
                  <a:moveTo>
                    <a:pt x="1" y="0"/>
                  </a:moveTo>
                  <a:lnTo>
                    <a:pt x="1" y="311"/>
                  </a:lnTo>
                  <a:cubicBezTo>
                    <a:pt x="94" y="2699"/>
                    <a:pt x="2017" y="4560"/>
                    <a:pt x="4405" y="4560"/>
                  </a:cubicBezTo>
                  <a:cubicBezTo>
                    <a:pt x="6763" y="4560"/>
                    <a:pt x="8717" y="2699"/>
                    <a:pt x="8779" y="311"/>
                  </a:cubicBezTo>
                  <a:lnTo>
                    <a:pt x="87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8"/>
            <p:cNvSpPr/>
            <p:nvPr/>
          </p:nvSpPr>
          <p:spPr>
            <a:xfrm>
              <a:off x="1619161" y="3512874"/>
              <a:ext cx="236136" cy="17597"/>
            </a:xfrm>
            <a:custGeom>
              <a:rect b="b" l="l" r="r" t="t"/>
              <a:pathLst>
                <a:path extrusionOk="0" h="652" w="8749">
                  <a:moveTo>
                    <a:pt x="1" y="0"/>
                  </a:moveTo>
                  <a:lnTo>
                    <a:pt x="1" y="311"/>
                  </a:lnTo>
                  <a:cubicBezTo>
                    <a:pt x="1" y="435"/>
                    <a:pt x="1" y="528"/>
                    <a:pt x="1" y="652"/>
                  </a:cubicBezTo>
                  <a:lnTo>
                    <a:pt x="8748" y="652"/>
                  </a:lnTo>
                  <a:lnTo>
                    <a:pt x="8748" y="311"/>
                  </a:lnTo>
                  <a:lnTo>
                    <a:pt x="8748"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8"/>
            <p:cNvSpPr/>
            <p:nvPr/>
          </p:nvSpPr>
          <p:spPr>
            <a:xfrm>
              <a:off x="1800831" y="3533170"/>
              <a:ext cx="10931" cy="24102"/>
            </a:xfrm>
            <a:custGeom>
              <a:rect b="b" l="l" r="r" t="t"/>
              <a:pathLst>
                <a:path extrusionOk="0" h="893" w="405">
                  <a:moveTo>
                    <a:pt x="203" y="1"/>
                  </a:moveTo>
                  <a:cubicBezTo>
                    <a:pt x="102" y="1"/>
                    <a:pt x="1" y="70"/>
                    <a:pt x="1" y="210"/>
                  </a:cubicBezTo>
                  <a:lnTo>
                    <a:pt x="1" y="706"/>
                  </a:lnTo>
                  <a:cubicBezTo>
                    <a:pt x="1" y="799"/>
                    <a:pt x="94" y="892"/>
                    <a:pt x="187" y="892"/>
                  </a:cubicBezTo>
                  <a:cubicBezTo>
                    <a:pt x="311" y="892"/>
                    <a:pt x="404" y="799"/>
                    <a:pt x="404" y="706"/>
                  </a:cubicBezTo>
                  <a:lnTo>
                    <a:pt x="404" y="210"/>
                  </a:lnTo>
                  <a:cubicBezTo>
                    <a:pt x="404" y="70"/>
                    <a:pt x="303"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8"/>
            <p:cNvSpPr/>
            <p:nvPr/>
          </p:nvSpPr>
          <p:spPr>
            <a:xfrm>
              <a:off x="1789117" y="3565612"/>
              <a:ext cx="33522" cy="11741"/>
            </a:xfrm>
            <a:custGeom>
              <a:rect b="b" l="l" r="r" t="t"/>
              <a:pathLst>
                <a:path extrusionOk="0" h="435" w="1242">
                  <a:moveTo>
                    <a:pt x="280" y="1"/>
                  </a:moveTo>
                  <a:cubicBezTo>
                    <a:pt x="1" y="1"/>
                    <a:pt x="1" y="435"/>
                    <a:pt x="280" y="435"/>
                  </a:cubicBezTo>
                  <a:lnTo>
                    <a:pt x="962" y="435"/>
                  </a:lnTo>
                  <a:cubicBezTo>
                    <a:pt x="1241" y="435"/>
                    <a:pt x="1241" y="1"/>
                    <a:pt x="962"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8"/>
            <p:cNvSpPr/>
            <p:nvPr/>
          </p:nvSpPr>
          <p:spPr>
            <a:xfrm>
              <a:off x="1663128" y="3533791"/>
              <a:ext cx="11741" cy="23481"/>
            </a:xfrm>
            <a:custGeom>
              <a:rect b="b" l="l" r="r" t="t"/>
              <a:pathLst>
                <a:path extrusionOk="0" h="870" w="435">
                  <a:moveTo>
                    <a:pt x="217" y="1"/>
                  </a:moveTo>
                  <a:cubicBezTo>
                    <a:pt x="109" y="1"/>
                    <a:pt x="0" y="63"/>
                    <a:pt x="16" y="187"/>
                  </a:cubicBezTo>
                  <a:lnTo>
                    <a:pt x="16" y="683"/>
                  </a:lnTo>
                  <a:cubicBezTo>
                    <a:pt x="16" y="776"/>
                    <a:pt x="109" y="869"/>
                    <a:pt x="202" y="869"/>
                  </a:cubicBezTo>
                  <a:cubicBezTo>
                    <a:pt x="326" y="869"/>
                    <a:pt x="419" y="776"/>
                    <a:pt x="419" y="683"/>
                  </a:cubicBezTo>
                  <a:lnTo>
                    <a:pt x="419" y="187"/>
                  </a:lnTo>
                  <a:cubicBezTo>
                    <a:pt x="435" y="63"/>
                    <a:pt x="326" y="1"/>
                    <a:pt x="2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8"/>
            <p:cNvSpPr/>
            <p:nvPr/>
          </p:nvSpPr>
          <p:spPr>
            <a:xfrm>
              <a:off x="1652656" y="3565612"/>
              <a:ext cx="32685" cy="11741"/>
            </a:xfrm>
            <a:custGeom>
              <a:rect b="b" l="l" r="r" t="t"/>
              <a:pathLst>
                <a:path extrusionOk="0" h="435" w="1211">
                  <a:moveTo>
                    <a:pt x="280" y="1"/>
                  </a:moveTo>
                  <a:cubicBezTo>
                    <a:pt x="1" y="1"/>
                    <a:pt x="1" y="435"/>
                    <a:pt x="280" y="435"/>
                  </a:cubicBezTo>
                  <a:lnTo>
                    <a:pt x="931" y="435"/>
                  </a:lnTo>
                  <a:cubicBezTo>
                    <a:pt x="1210" y="435"/>
                    <a:pt x="1210" y="1"/>
                    <a:pt x="931"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8"/>
            <p:cNvSpPr/>
            <p:nvPr/>
          </p:nvSpPr>
          <p:spPr>
            <a:xfrm>
              <a:off x="1718809" y="3559431"/>
              <a:ext cx="39055" cy="16248"/>
            </a:xfrm>
            <a:custGeom>
              <a:rect b="b" l="l" r="r" t="t"/>
              <a:pathLst>
                <a:path extrusionOk="0" h="602" w="1447">
                  <a:moveTo>
                    <a:pt x="232" y="0"/>
                  </a:moveTo>
                  <a:cubicBezTo>
                    <a:pt x="183" y="0"/>
                    <a:pt x="135" y="16"/>
                    <a:pt x="93" y="43"/>
                  </a:cubicBezTo>
                  <a:cubicBezTo>
                    <a:pt x="0" y="137"/>
                    <a:pt x="0" y="261"/>
                    <a:pt x="93" y="354"/>
                  </a:cubicBezTo>
                  <a:cubicBezTo>
                    <a:pt x="248" y="509"/>
                    <a:pt x="465" y="602"/>
                    <a:pt x="682" y="602"/>
                  </a:cubicBezTo>
                  <a:cubicBezTo>
                    <a:pt x="931" y="602"/>
                    <a:pt x="1148" y="509"/>
                    <a:pt x="1303" y="354"/>
                  </a:cubicBezTo>
                  <a:cubicBezTo>
                    <a:pt x="1446" y="234"/>
                    <a:pt x="1258" y="4"/>
                    <a:pt x="1108" y="4"/>
                  </a:cubicBezTo>
                  <a:cubicBezTo>
                    <a:pt x="1063" y="4"/>
                    <a:pt x="1021" y="25"/>
                    <a:pt x="993" y="74"/>
                  </a:cubicBezTo>
                  <a:cubicBezTo>
                    <a:pt x="915" y="152"/>
                    <a:pt x="807" y="191"/>
                    <a:pt x="698" y="191"/>
                  </a:cubicBezTo>
                  <a:cubicBezTo>
                    <a:pt x="589" y="191"/>
                    <a:pt x="481" y="152"/>
                    <a:pt x="403" y="74"/>
                  </a:cubicBezTo>
                  <a:cubicBezTo>
                    <a:pt x="352" y="23"/>
                    <a:pt x="291" y="0"/>
                    <a:pt x="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8"/>
            <p:cNvSpPr/>
            <p:nvPr/>
          </p:nvSpPr>
          <p:spPr>
            <a:xfrm>
              <a:off x="1637596" y="3701237"/>
              <a:ext cx="199267" cy="40215"/>
            </a:xfrm>
            <a:custGeom>
              <a:rect b="b" l="l" r="r" t="t"/>
              <a:pathLst>
                <a:path extrusionOk="0" h="1490" w="7383">
                  <a:moveTo>
                    <a:pt x="279" y="1"/>
                  </a:moveTo>
                  <a:cubicBezTo>
                    <a:pt x="93" y="497"/>
                    <a:pt x="0" y="993"/>
                    <a:pt x="0" y="1490"/>
                  </a:cubicBezTo>
                  <a:lnTo>
                    <a:pt x="7383" y="1490"/>
                  </a:lnTo>
                  <a:cubicBezTo>
                    <a:pt x="7383" y="993"/>
                    <a:pt x="7290" y="497"/>
                    <a:pt x="71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28"/>
          <p:cNvSpPr/>
          <p:nvPr/>
        </p:nvSpPr>
        <p:spPr>
          <a:xfrm>
            <a:off x="6816066" y="59349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9"/>
          <p:cNvSpPr/>
          <p:nvPr/>
        </p:nvSpPr>
        <p:spPr>
          <a:xfrm flipH="1">
            <a:off x="14743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9"/>
          <p:cNvSpPr/>
          <p:nvPr/>
        </p:nvSpPr>
        <p:spPr>
          <a:xfrm flipH="1">
            <a:off x="41581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9"/>
          <p:cNvSpPr/>
          <p:nvPr/>
        </p:nvSpPr>
        <p:spPr>
          <a:xfrm flipH="1">
            <a:off x="6841997" y="1742774"/>
            <a:ext cx="827604" cy="776865"/>
          </a:xfrm>
          <a:custGeom>
            <a:rect b="b" l="l" r="r" t="t"/>
            <a:pathLst>
              <a:path extrusionOk="0" h="29674" w="40258">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9"/>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Upcoming School Wide Events</a:t>
            </a:r>
            <a:endParaRPr/>
          </a:p>
        </p:txBody>
      </p:sp>
      <p:sp>
        <p:nvSpPr>
          <p:cNvPr id="743" name="Google Shape;743;p29"/>
          <p:cNvSpPr txBox="1"/>
          <p:nvPr>
            <p:ph type="title"/>
          </p:nvPr>
        </p:nvSpPr>
        <p:spPr>
          <a:xfrm>
            <a:off x="720000" y="2575725"/>
            <a:ext cx="2473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ASA Culture Show</a:t>
            </a:r>
            <a:endParaRPr/>
          </a:p>
        </p:txBody>
      </p:sp>
      <p:sp>
        <p:nvSpPr>
          <p:cNvPr id="744" name="Google Shape;744;p29"/>
          <p:cNvSpPr txBox="1"/>
          <p:nvPr>
            <p:ph idx="1" type="subTitle"/>
          </p:nvPr>
        </p:nvSpPr>
        <p:spPr>
          <a:xfrm>
            <a:off x="7200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11/4 at 7:00pm </a:t>
            </a:r>
            <a:r>
              <a:rPr lang="en"/>
              <a:t>in Great Hall </a:t>
            </a:r>
            <a:endParaRPr/>
          </a:p>
          <a:p>
            <a:pPr indent="0" lvl="0" marL="0" rtl="0" algn="ctr">
              <a:spcBef>
                <a:spcPts val="0"/>
              </a:spcBef>
              <a:spcAft>
                <a:spcPts val="0"/>
              </a:spcAft>
              <a:buNone/>
            </a:pPr>
            <a:r>
              <a:t/>
            </a:r>
            <a:endParaRPr/>
          </a:p>
        </p:txBody>
      </p:sp>
      <p:sp>
        <p:nvSpPr>
          <p:cNvPr id="745" name="Google Shape;745;p29"/>
          <p:cNvSpPr txBox="1"/>
          <p:nvPr>
            <p:ph idx="2" type="title"/>
          </p:nvPr>
        </p:nvSpPr>
        <p:spPr>
          <a:xfrm>
            <a:off x="34038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FSDC</a:t>
            </a:r>
            <a:endParaRPr/>
          </a:p>
        </p:txBody>
      </p:sp>
      <p:sp>
        <p:nvSpPr>
          <p:cNvPr id="746" name="Google Shape;746;p29"/>
          <p:cNvSpPr txBox="1"/>
          <p:nvPr>
            <p:ph idx="3" type="subTitle"/>
          </p:nvPr>
        </p:nvSpPr>
        <p:spPr>
          <a:xfrm>
            <a:off x="3403800" y="30249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11/12: </a:t>
            </a:r>
            <a:r>
              <a:rPr lang="en"/>
              <a:t>Student Dance Showcase at Haverford (Tri-Co dance groups) </a:t>
            </a:r>
            <a:endParaRPr/>
          </a:p>
          <a:p>
            <a:pPr indent="0" lvl="0" marL="0" rtl="0" algn="ctr">
              <a:spcBef>
                <a:spcPts val="0"/>
              </a:spcBef>
              <a:spcAft>
                <a:spcPts val="0"/>
              </a:spcAft>
              <a:buNone/>
            </a:pPr>
            <a:r>
              <a:t/>
            </a:r>
            <a:endParaRPr/>
          </a:p>
        </p:txBody>
      </p:sp>
      <p:sp>
        <p:nvSpPr>
          <p:cNvPr id="747" name="Google Shape;747;p29"/>
          <p:cNvSpPr txBox="1"/>
          <p:nvPr>
            <p:ph idx="4" type="title"/>
          </p:nvPr>
        </p:nvSpPr>
        <p:spPr>
          <a:xfrm>
            <a:off x="6087600" y="2575713"/>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Concert Series y2k party</a:t>
            </a:r>
            <a:endParaRPr/>
          </a:p>
        </p:txBody>
      </p:sp>
      <p:sp>
        <p:nvSpPr>
          <p:cNvPr id="748" name="Google Shape;748;p29"/>
          <p:cNvSpPr txBox="1"/>
          <p:nvPr>
            <p:ph idx="5" type="subTitle"/>
          </p:nvPr>
        </p:nvSpPr>
        <p:spPr>
          <a:xfrm>
            <a:off x="6087600" y="3244696"/>
            <a:ext cx="2336400" cy="66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Barlow"/>
                <a:ea typeface="Barlow"/>
                <a:cs typeface="Barlow"/>
                <a:sym typeface="Barlow"/>
              </a:rPr>
              <a:t>11/5: </a:t>
            </a:r>
            <a:r>
              <a:rPr lang="en"/>
              <a:t>Y2K themed dance party </a:t>
            </a:r>
            <a:endParaRPr/>
          </a:p>
          <a:p>
            <a:pPr indent="0" lvl="0" marL="0" rtl="0" algn="ctr">
              <a:spcBef>
                <a:spcPts val="0"/>
              </a:spcBef>
              <a:spcAft>
                <a:spcPts val="0"/>
              </a:spcAft>
              <a:buNone/>
            </a:pPr>
            <a:r>
              <a:t/>
            </a:r>
            <a:endParaRPr/>
          </a:p>
        </p:txBody>
      </p:sp>
      <p:grpSp>
        <p:nvGrpSpPr>
          <p:cNvPr id="749" name="Google Shape;749;p29"/>
          <p:cNvGrpSpPr/>
          <p:nvPr/>
        </p:nvGrpSpPr>
        <p:grpSpPr>
          <a:xfrm>
            <a:off x="4329768" y="1889231"/>
            <a:ext cx="473063" cy="483968"/>
            <a:chOff x="4803091" y="3369719"/>
            <a:chExt cx="364203" cy="372570"/>
          </a:xfrm>
        </p:grpSpPr>
        <p:sp>
          <p:nvSpPr>
            <p:cNvPr id="750" name="Google Shape;750;p29"/>
            <p:cNvSpPr/>
            <p:nvPr/>
          </p:nvSpPr>
          <p:spPr>
            <a:xfrm>
              <a:off x="4935369" y="3657702"/>
              <a:ext cx="99647" cy="71200"/>
            </a:xfrm>
            <a:custGeom>
              <a:rect b="b" l="l" r="r" t="t"/>
              <a:pathLst>
                <a:path extrusionOk="0" h="2638" w="3692">
                  <a:moveTo>
                    <a:pt x="0" y="1"/>
                  </a:moveTo>
                  <a:lnTo>
                    <a:pt x="993" y="1397"/>
                  </a:lnTo>
                  <a:lnTo>
                    <a:pt x="1830" y="2637"/>
                  </a:lnTo>
                  <a:lnTo>
                    <a:pt x="2699" y="1397"/>
                  </a:lnTo>
                  <a:lnTo>
                    <a:pt x="3692" y="1"/>
                  </a:lnTo>
                  <a:close/>
                </a:path>
              </a:pathLst>
            </a:custGeom>
            <a:solidFill>
              <a:srgbClr val="EE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9"/>
            <p:cNvSpPr/>
            <p:nvPr/>
          </p:nvSpPr>
          <p:spPr>
            <a:xfrm>
              <a:off x="4997311" y="3673626"/>
              <a:ext cx="86260" cy="67826"/>
            </a:xfrm>
            <a:custGeom>
              <a:rect b="b" l="l" r="r" t="t"/>
              <a:pathLst>
                <a:path extrusionOk="0" h="2513" w="3196">
                  <a:moveTo>
                    <a:pt x="2203" y="0"/>
                  </a:moveTo>
                  <a:lnTo>
                    <a:pt x="745" y="310"/>
                  </a:lnTo>
                  <a:lnTo>
                    <a:pt x="404" y="1272"/>
                  </a:lnTo>
                  <a:lnTo>
                    <a:pt x="1" y="2513"/>
                  </a:lnTo>
                  <a:lnTo>
                    <a:pt x="3165" y="2513"/>
                  </a:lnTo>
                  <a:cubicBezTo>
                    <a:pt x="3196" y="1582"/>
                    <a:pt x="2854" y="682"/>
                    <a:pt x="22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9"/>
            <p:cNvSpPr/>
            <p:nvPr/>
          </p:nvSpPr>
          <p:spPr>
            <a:xfrm>
              <a:off x="4886814" y="3673626"/>
              <a:ext cx="86260" cy="67826"/>
            </a:xfrm>
            <a:custGeom>
              <a:rect b="b" l="l" r="r" t="t"/>
              <a:pathLst>
                <a:path extrusionOk="0" h="2513" w="3196">
                  <a:moveTo>
                    <a:pt x="993" y="0"/>
                  </a:moveTo>
                  <a:cubicBezTo>
                    <a:pt x="341" y="682"/>
                    <a:pt x="0" y="1582"/>
                    <a:pt x="31" y="2513"/>
                  </a:cubicBezTo>
                  <a:lnTo>
                    <a:pt x="3195" y="2513"/>
                  </a:lnTo>
                  <a:lnTo>
                    <a:pt x="3040" y="1303"/>
                  </a:lnTo>
                  <a:lnTo>
                    <a:pt x="23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9"/>
            <p:cNvSpPr/>
            <p:nvPr/>
          </p:nvSpPr>
          <p:spPr>
            <a:xfrm>
              <a:off x="4980577" y="3657702"/>
              <a:ext cx="76220" cy="84587"/>
            </a:xfrm>
            <a:custGeom>
              <a:rect b="b" l="l" r="r" t="t"/>
              <a:pathLst>
                <a:path extrusionOk="0" h="3134" w="2824">
                  <a:moveTo>
                    <a:pt x="2017" y="1"/>
                  </a:moveTo>
                  <a:lnTo>
                    <a:pt x="1024" y="280"/>
                  </a:lnTo>
                  <a:lnTo>
                    <a:pt x="0" y="3134"/>
                  </a:lnTo>
                  <a:lnTo>
                    <a:pt x="621" y="3134"/>
                  </a:lnTo>
                  <a:lnTo>
                    <a:pt x="2079" y="1955"/>
                  </a:lnTo>
                  <a:lnTo>
                    <a:pt x="1582" y="1366"/>
                  </a:lnTo>
                  <a:lnTo>
                    <a:pt x="2823" y="590"/>
                  </a:lnTo>
                  <a:cubicBezTo>
                    <a:pt x="2606" y="342"/>
                    <a:pt x="2327" y="156"/>
                    <a:pt x="20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9"/>
            <p:cNvSpPr/>
            <p:nvPr/>
          </p:nvSpPr>
          <p:spPr>
            <a:xfrm>
              <a:off x="4913588" y="3657702"/>
              <a:ext cx="71200" cy="84587"/>
            </a:xfrm>
            <a:custGeom>
              <a:rect b="b" l="l" r="r" t="t"/>
              <a:pathLst>
                <a:path extrusionOk="0" h="3134" w="2638">
                  <a:moveTo>
                    <a:pt x="807" y="1"/>
                  </a:moveTo>
                  <a:cubicBezTo>
                    <a:pt x="497" y="156"/>
                    <a:pt x="218" y="342"/>
                    <a:pt x="1" y="590"/>
                  </a:cubicBezTo>
                  <a:lnTo>
                    <a:pt x="1242" y="1366"/>
                  </a:lnTo>
                  <a:lnTo>
                    <a:pt x="745" y="1955"/>
                  </a:lnTo>
                  <a:lnTo>
                    <a:pt x="2203" y="3134"/>
                  </a:lnTo>
                  <a:lnTo>
                    <a:pt x="2482" y="3134"/>
                  </a:lnTo>
                  <a:lnTo>
                    <a:pt x="2637" y="2637"/>
                  </a:lnTo>
                  <a:lnTo>
                    <a:pt x="1800" y="280"/>
                  </a:lnTo>
                  <a:lnTo>
                    <a:pt x="8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9"/>
            <p:cNvSpPr/>
            <p:nvPr/>
          </p:nvSpPr>
          <p:spPr>
            <a:xfrm>
              <a:off x="5113692" y="3506180"/>
              <a:ext cx="53602" cy="76193"/>
            </a:xfrm>
            <a:custGeom>
              <a:rect b="b" l="l" r="r" t="t"/>
              <a:pathLst>
                <a:path extrusionOk="0" h="2823" w="1986">
                  <a:moveTo>
                    <a:pt x="1582" y="0"/>
                  </a:moveTo>
                  <a:cubicBezTo>
                    <a:pt x="1055" y="31"/>
                    <a:pt x="621" y="341"/>
                    <a:pt x="342" y="776"/>
                  </a:cubicBezTo>
                  <a:lnTo>
                    <a:pt x="0" y="2823"/>
                  </a:lnTo>
                  <a:cubicBezTo>
                    <a:pt x="1986" y="2823"/>
                    <a:pt x="1800" y="1551"/>
                    <a:pt x="1768" y="186"/>
                  </a:cubicBezTo>
                  <a:lnTo>
                    <a:pt x="1768" y="155"/>
                  </a:lnTo>
                  <a:cubicBezTo>
                    <a:pt x="1768" y="62"/>
                    <a:pt x="1675" y="0"/>
                    <a:pt x="1582"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9"/>
            <p:cNvSpPr/>
            <p:nvPr/>
          </p:nvSpPr>
          <p:spPr>
            <a:xfrm>
              <a:off x="4846626" y="3369719"/>
              <a:ext cx="277133" cy="297214"/>
            </a:xfrm>
            <a:custGeom>
              <a:rect b="b" l="l" r="r" t="t"/>
              <a:pathLst>
                <a:path extrusionOk="0" h="11012" w="10268">
                  <a:moveTo>
                    <a:pt x="5118" y="0"/>
                  </a:moveTo>
                  <a:cubicBezTo>
                    <a:pt x="2296" y="0"/>
                    <a:pt x="0" y="2296"/>
                    <a:pt x="0" y="5118"/>
                  </a:cubicBezTo>
                  <a:lnTo>
                    <a:pt x="0" y="6080"/>
                  </a:lnTo>
                  <a:cubicBezTo>
                    <a:pt x="93" y="8841"/>
                    <a:pt x="2358" y="11012"/>
                    <a:pt x="5118" y="11012"/>
                  </a:cubicBezTo>
                  <a:cubicBezTo>
                    <a:pt x="7879" y="11012"/>
                    <a:pt x="10144" y="8841"/>
                    <a:pt x="10268" y="6080"/>
                  </a:cubicBezTo>
                  <a:lnTo>
                    <a:pt x="10268" y="5118"/>
                  </a:lnTo>
                  <a:cubicBezTo>
                    <a:pt x="10268" y="2296"/>
                    <a:pt x="7972" y="0"/>
                    <a:pt x="5118" y="0"/>
                  </a:cubicBezTo>
                  <a:close/>
                </a:path>
              </a:pathLst>
            </a:custGeom>
            <a:solidFill>
              <a:srgbClr val="7FE8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9"/>
            <p:cNvSpPr/>
            <p:nvPr/>
          </p:nvSpPr>
          <p:spPr>
            <a:xfrm>
              <a:off x="4803091" y="3369719"/>
              <a:ext cx="193410" cy="298051"/>
            </a:xfrm>
            <a:custGeom>
              <a:rect b="b" l="l" r="r" t="t"/>
              <a:pathLst>
                <a:path extrusionOk="0" h="11043" w="7166">
                  <a:moveTo>
                    <a:pt x="6731" y="0"/>
                  </a:moveTo>
                  <a:cubicBezTo>
                    <a:pt x="3909" y="0"/>
                    <a:pt x="1613" y="2296"/>
                    <a:pt x="1613" y="5149"/>
                  </a:cubicBezTo>
                  <a:lnTo>
                    <a:pt x="1613" y="5832"/>
                  </a:lnTo>
                  <a:cubicBezTo>
                    <a:pt x="1365" y="5397"/>
                    <a:pt x="900" y="5118"/>
                    <a:pt x="403" y="5087"/>
                  </a:cubicBezTo>
                  <a:cubicBezTo>
                    <a:pt x="391" y="5083"/>
                    <a:pt x="379" y="5081"/>
                    <a:pt x="366" y="5081"/>
                  </a:cubicBezTo>
                  <a:cubicBezTo>
                    <a:pt x="287" y="5081"/>
                    <a:pt x="217" y="5162"/>
                    <a:pt x="217" y="5242"/>
                  </a:cubicBezTo>
                  <a:cubicBezTo>
                    <a:pt x="186" y="6638"/>
                    <a:pt x="0" y="7910"/>
                    <a:pt x="1985" y="7910"/>
                  </a:cubicBezTo>
                  <a:cubicBezTo>
                    <a:pt x="2792" y="9802"/>
                    <a:pt x="4653" y="11043"/>
                    <a:pt x="6731" y="11043"/>
                  </a:cubicBezTo>
                  <a:lnTo>
                    <a:pt x="7166" y="11043"/>
                  </a:lnTo>
                  <a:cubicBezTo>
                    <a:pt x="4529" y="10857"/>
                    <a:pt x="2482" y="8716"/>
                    <a:pt x="2451" y="6080"/>
                  </a:cubicBezTo>
                  <a:lnTo>
                    <a:pt x="2451" y="5118"/>
                  </a:lnTo>
                  <a:cubicBezTo>
                    <a:pt x="2451" y="2451"/>
                    <a:pt x="4498" y="217"/>
                    <a:pt x="7166" y="0"/>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9"/>
            <p:cNvSpPr/>
            <p:nvPr/>
          </p:nvSpPr>
          <p:spPr>
            <a:xfrm>
              <a:off x="5043788" y="3709415"/>
              <a:ext cx="12577" cy="32037"/>
            </a:xfrm>
            <a:custGeom>
              <a:rect b="b" l="l" r="r" t="t"/>
              <a:pathLst>
                <a:path extrusionOk="0" h="1187" w="466">
                  <a:moveTo>
                    <a:pt x="233" y="0"/>
                  </a:moveTo>
                  <a:cubicBezTo>
                    <a:pt x="117" y="0"/>
                    <a:pt x="0" y="54"/>
                    <a:pt x="16" y="163"/>
                  </a:cubicBezTo>
                  <a:lnTo>
                    <a:pt x="16" y="1187"/>
                  </a:lnTo>
                  <a:lnTo>
                    <a:pt x="450" y="1187"/>
                  </a:lnTo>
                  <a:lnTo>
                    <a:pt x="450" y="163"/>
                  </a:lnTo>
                  <a:cubicBezTo>
                    <a:pt x="466" y="54"/>
                    <a:pt x="349" y="0"/>
                    <a:pt x="233" y="0"/>
                  </a:cubicBezTo>
                  <a:close/>
                </a:path>
              </a:pathLst>
            </a:custGeom>
            <a:solidFill>
              <a:srgbClr val="333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9"/>
            <p:cNvSpPr/>
            <p:nvPr/>
          </p:nvSpPr>
          <p:spPr>
            <a:xfrm>
              <a:off x="4911914" y="3712114"/>
              <a:ext cx="10904" cy="29338"/>
            </a:xfrm>
            <a:custGeom>
              <a:rect b="b" l="l" r="r" t="t"/>
              <a:pathLst>
                <a:path extrusionOk="0" h="1087" w="404">
                  <a:moveTo>
                    <a:pt x="202" y="1"/>
                  </a:moveTo>
                  <a:cubicBezTo>
                    <a:pt x="109" y="1"/>
                    <a:pt x="16" y="63"/>
                    <a:pt x="1" y="187"/>
                  </a:cubicBezTo>
                  <a:lnTo>
                    <a:pt x="1" y="1087"/>
                  </a:lnTo>
                  <a:lnTo>
                    <a:pt x="404" y="1087"/>
                  </a:lnTo>
                  <a:lnTo>
                    <a:pt x="404" y="187"/>
                  </a:lnTo>
                  <a:cubicBezTo>
                    <a:pt x="388" y="63"/>
                    <a:pt x="295" y="1"/>
                    <a:pt x="202" y="1"/>
                  </a:cubicBezTo>
                  <a:close/>
                </a:path>
              </a:pathLst>
            </a:custGeom>
            <a:solidFill>
              <a:srgbClr val="333F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9"/>
            <p:cNvSpPr/>
            <p:nvPr/>
          </p:nvSpPr>
          <p:spPr>
            <a:xfrm>
              <a:off x="4912959" y="3518514"/>
              <a:ext cx="35195" cy="30175"/>
            </a:xfrm>
            <a:custGeom>
              <a:rect b="b" l="l" r="r" t="t"/>
              <a:pathLst>
                <a:path extrusionOk="0" h="1118" w="1304">
                  <a:moveTo>
                    <a:pt x="245" y="0"/>
                  </a:moveTo>
                  <a:cubicBezTo>
                    <a:pt x="146" y="0"/>
                    <a:pt x="57" y="56"/>
                    <a:pt x="32" y="133"/>
                  </a:cubicBezTo>
                  <a:cubicBezTo>
                    <a:pt x="1" y="257"/>
                    <a:pt x="63" y="381"/>
                    <a:pt x="156" y="412"/>
                  </a:cubicBezTo>
                  <a:lnTo>
                    <a:pt x="404" y="474"/>
                  </a:lnTo>
                  <a:lnTo>
                    <a:pt x="404" y="908"/>
                  </a:lnTo>
                  <a:cubicBezTo>
                    <a:pt x="404" y="1048"/>
                    <a:pt x="505" y="1117"/>
                    <a:pt x="605" y="1117"/>
                  </a:cubicBezTo>
                  <a:cubicBezTo>
                    <a:pt x="706" y="1117"/>
                    <a:pt x="807" y="1048"/>
                    <a:pt x="807" y="908"/>
                  </a:cubicBezTo>
                  <a:lnTo>
                    <a:pt x="807" y="629"/>
                  </a:lnTo>
                  <a:lnTo>
                    <a:pt x="962" y="691"/>
                  </a:lnTo>
                  <a:lnTo>
                    <a:pt x="1024" y="691"/>
                  </a:lnTo>
                  <a:cubicBezTo>
                    <a:pt x="1241" y="660"/>
                    <a:pt x="1303" y="350"/>
                    <a:pt x="1086" y="257"/>
                  </a:cubicBezTo>
                  <a:lnTo>
                    <a:pt x="1086" y="257"/>
                  </a:lnTo>
                  <a:lnTo>
                    <a:pt x="1086" y="288"/>
                  </a:lnTo>
                  <a:lnTo>
                    <a:pt x="311" y="9"/>
                  </a:lnTo>
                  <a:cubicBezTo>
                    <a:pt x="289" y="3"/>
                    <a:pt x="267" y="0"/>
                    <a:pt x="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9"/>
            <p:cNvSpPr/>
            <p:nvPr/>
          </p:nvSpPr>
          <p:spPr>
            <a:xfrm>
              <a:off x="5039380" y="3518730"/>
              <a:ext cx="36032" cy="29338"/>
            </a:xfrm>
            <a:custGeom>
              <a:rect b="b" l="l" r="r" t="t"/>
              <a:pathLst>
                <a:path extrusionOk="0" h="1087" w="1335">
                  <a:moveTo>
                    <a:pt x="1024" y="1"/>
                  </a:moveTo>
                  <a:lnTo>
                    <a:pt x="218" y="280"/>
                  </a:lnTo>
                  <a:cubicBezTo>
                    <a:pt x="0" y="342"/>
                    <a:pt x="63" y="683"/>
                    <a:pt x="280" y="683"/>
                  </a:cubicBezTo>
                  <a:lnTo>
                    <a:pt x="373" y="683"/>
                  </a:lnTo>
                  <a:lnTo>
                    <a:pt x="497" y="621"/>
                  </a:lnTo>
                  <a:lnTo>
                    <a:pt x="497" y="900"/>
                  </a:lnTo>
                  <a:cubicBezTo>
                    <a:pt x="481" y="1024"/>
                    <a:pt x="598" y="1086"/>
                    <a:pt x="714" y="1086"/>
                  </a:cubicBezTo>
                  <a:cubicBezTo>
                    <a:pt x="830" y="1086"/>
                    <a:pt x="947" y="1024"/>
                    <a:pt x="931" y="900"/>
                  </a:cubicBezTo>
                  <a:lnTo>
                    <a:pt x="931" y="466"/>
                  </a:lnTo>
                  <a:lnTo>
                    <a:pt x="1148" y="404"/>
                  </a:lnTo>
                  <a:cubicBezTo>
                    <a:pt x="1334" y="280"/>
                    <a:pt x="1241" y="1"/>
                    <a:pt x="10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9"/>
            <p:cNvSpPr/>
            <p:nvPr/>
          </p:nvSpPr>
          <p:spPr>
            <a:xfrm>
              <a:off x="5037688" y="3555518"/>
              <a:ext cx="29797" cy="11849"/>
            </a:xfrm>
            <a:custGeom>
              <a:rect b="b" l="l" r="r" t="t"/>
              <a:pathLst>
                <a:path extrusionOk="0" h="439" w="1104">
                  <a:moveTo>
                    <a:pt x="220" y="1"/>
                  </a:moveTo>
                  <a:cubicBezTo>
                    <a:pt x="1" y="1"/>
                    <a:pt x="1" y="438"/>
                    <a:pt x="220" y="438"/>
                  </a:cubicBezTo>
                  <a:cubicBezTo>
                    <a:pt x="227" y="438"/>
                    <a:pt x="234" y="438"/>
                    <a:pt x="242" y="437"/>
                  </a:cubicBezTo>
                  <a:lnTo>
                    <a:pt x="893" y="437"/>
                  </a:lnTo>
                  <a:cubicBezTo>
                    <a:pt x="900" y="438"/>
                    <a:pt x="906" y="438"/>
                    <a:pt x="912" y="438"/>
                  </a:cubicBezTo>
                  <a:cubicBezTo>
                    <a:pt x="1104" y="438"/>
                    <a:pt x="1104" y="1"/>
                    <a:pt x="912" y="1"/>
                  </a:cubicBezTo>
                  <a:cubicBezTo>
                    <a:pt x="906" y="1"/>
                    <a:pt x="900" y="1"/>
                    <a:pt x="893" y="2"/>
                  </a:cubicBezTo>
                  <a:lnTo>
                    <a:pt x="242" y="2"/>
                  </a:lnTo>
                  <a:cubicBezTo>
                    <a:pt x="234" y="1"/>
                    <a:pt x="227" y="1"/>
                    <a:pt x="22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9"/>
            <p:cNvSpPr/>
            <p:nvPr/>
          </p:nvSpPr>
          <p:spPr>
            <a:xfrm>
              <a:off x="4902063" y="3555518"/>
              <a:ext cx="30607" cy="11849"/>
            </a:xfrm>
            <a:custGeom>
              <a:rect b="b" l="l" r="r" t="t"/>
              <a:pathLst>
                <a:path extrusionOk="0" h="439" w="1134">
                  <a:moveTo>
                    <a:pt x="220" y="1"/>
                  </a:moveTo>
                  <a:cubicBezTo>
                    <a:pt x="1" y="1"/>
                    <a:pt x="1" y="438"/>
                    <a:pt x="220" y="438"/>
                  </a:cubicBezTo>
                  <a:cubicBezTo>
                    <a:pt x="227" y="438"/>
                    <a:pt x="234" y="438"/>
                    <a:pt x="242" y="437"/>
                  </a:cubicBezTo>
                  <a:lnTo>
                    <a:pt x="893" y="437"/>
                  </a:lnTo>
                  <a:cubicBezTo>
                    <a:pt x="901" y="438"/>
                    <a:pt x="908" y="438"/>
                    <a:pt x="915" y="438"/>
                  </a:cubicBezTo>
                  <a:cubicBezTo>
                    <a:pt x="1134" y="438"/>
                    <a:pt x="1134" y="1"/>
                    <a:pt x="915" y="1"/>
                  </a:cubicBezTo>
                  <a:cubicBezTo>
                    <a:pt x="908" y="1"/>
                    <a:pt x="901" y="1"/>
                    <a:pt x="893" y="2"/>
                  </a:cubicBezTo>
                  <a:lnTo>
                    <a:pt x="242" y="2"/>
                  </a:lnTo>
                  <a:cubicBezTo>
                    <a:pt x="234" y="1"/>
                    <a:pt x="227" y="1"/>
                    <a:pt x="220"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9"/>
            <p:cNvSpPr/>
            <p:nvPr/>
          </p:nvSpPr>
          <p:spPr>
            <a:xfrm>
              <a:off x="4969881" y="3558918"/>
              <a:ext cx="46909" cy="21781"/>
            </a:xfrm>
            <a:custGeom>
              <a:rect b="b" l="l" r="r" t="t"/>
              <a:pathLst>
                <a:path extrusionOk="0" h="807" w="1738">
                  <a:moveTo>
                    <a:pt x="559" y="0"/>
                  </a:moveTo>
                  <a:cubicBezTo>
                    <a:pt x="1" y="0"/>
                    <a:pt x="1" y="807"/>
                    <a:pt x="559" y="807"/>
                  </a:cubicBezTo>
                  <a:lnTo>
                    <a:pt x="1211" y="807"/>
                  </a:lnTo>
                  <a:cubicBezTo>
                    <a:pt x="1738" y="807"/>
                    <a:pt x="1738" y="0"/>
                    <a:pt x="12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9"/>
            <p:cNvSpPr/>
            <p:nvPr/>
          </p:nvSpPr>
          <p:spPr>
            <a:xfrm>
              <a:off x="4982655" y="3576300"/>
              <a:ext cx="12172" cy="28690"/>
            </a:xfrm>
            <a:custGeom>
              <a:rect b="b" l="l" r="r" t="t"/>
              <a:pathLst>
                <a:path extrusionOk="0" h="1063" w="451">
                  <a:moveTo>
                    <a:pt x="230" y="0"/>
                  </a:moveTo>
                  <a:cubicBezTo>
                    <a:pt x="117" y="0"/>
                    <a:pt x="1" y="54"/>
                    <a:pt x="16" y="163"/>
                  </a:cubicBezTo>
                  <a:lnTo>
                    <a:pt x="16" y="845"/>
                  </a:lnTo>
                  <a:cubicBezTo>
                    <a:pt x="16" y="969"/>
                    <a:pt x="109" y="1062"/>
                    <a:pt x="234" y="1062"/>
                  </a:cubicBezTo>
                  <a:cubicBezTo>
                    <a:pt x="358" y="1062"/>
                    <a:pt x="420" y="969"/>
                    <a:pt x="420" y="845"/>
                  </a:cubicBezTo>
                  <a:lnTo>
                    <a:pt x="420" y="163"/>
                  </a:lnTo>
                  <a:cubicBezTo>
                    <a:pt x="451" y="54"/>
                    <a:pt x="342" y="0"/>
                    <a:pt x="230" y="0"/>
                  </a:cubicBezTo>
                  <a:close/>
                </a:path>
              </a:pathLst>
            </a:custGeom>
            <a:solidFill>
              <a:srgbClr val="FF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9"/>
            <p:cNvSpPr/>
            <p:nvPr/>
          </p:nvSpPr>
          <p:spPr>
            <a:xfrm>
              <a:off x="4956502" y="3444184"/>
              <a:ext cx="57381" cy="10985"/>
            </a:xfrm>
            <a:custGeom>
              <a:rect b="b" l="l" r="r" t="t"/>
              <a:pathLst>
                <a:path extrusionOk="0" h="407" w="2126">
                  <a:moveTo>
                    <a:pt x="218" y="0"/>
                  </a:moveTo>
                  <a:cubicBezTo>
                    <a:pt x="1" y="0"/>
                    <a:pt x="1" y="407"/>
                    <a:pt x="218" y="407"/>
                  </a:cubicBezTo>
                  <a:cubicBezTo>
                    <a:pt x="225" y="407"/>
                    <a:pt x="233" y="406"/>
                    <a:pt x="241" y="405"/>
                  </a:cubicBezTo>
                  <a:lnTo>
                    <a:pt x="1885" y="405"/>
                  </a:lnTo>
                  <a:cubicBezTo>
                    <a:pt x="1893" y="406"/>
                    <a:pt x="1901" y="407"/>
                    <a:pt x="1908" y="407"/>
                  </a:cubicBezTo>
                  <a:cubicBezTo>
                    <a:pt x="2125" y="407"/>
                    <a:pt x="2125" y="0"/>
                    <a:pt x="1908" y="0"/>
                  </a:cubicBezTo>
                  <a:cubicBezTo>
                    <a:pt x="1901" y="0"/>
                    <a:pt x="1893" y="1"/>
                    <a:pt x="1885" y="2"/>
                  </a:cubicBezTo>
                  <a:lnTo>
                    <a:pt x="241" y="2"/>
                  </a:lnTo>
                  <a:cubicBezTo>
                    <a:pt x="233" y="1"/>
                    <a:pt x="225" y="0"/>
                    <a:pt x="218"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9"/>
            <p:cNvSpPr/>
            <p:nvPr/>
          </p:nvSpPr>
          <p:spPr>
            <a:xfrm>
              <a:off x="4933695" y="3469339"/>
              <a:ext cx="102994" cy="11741"/>
            </a:xfrm>
            <a:custGeom>
              <a:rect b="b" l="l" r="r" t="t"/>
              <a:pathLst>
                <a:path extrusionOk="0" h="435" w="3816">
                  <a:moveTo>
                    <a:pt x="279" y="0"/>
                  </a:moveTo>
                  <a:cubicBezTo>
                    <a:pt x="0" y="0"/>
                    <a:pt x="0" y="435"/>
                    <a:pt x="279" y="435"/>
                  </a:cubicBezTo>
                  <a:lnTo>
                    <a:pt x="3536" y="435"/>
                  </a:lnTo>
                  <a:cubicBezTo>
                    <a:pt x="3816" y="435"/>
                    <a:pt x="3816" y="0"/>
                    <a:pt x="3536" y="0"/>
                  </a:cubicBezTo>
                  <a:close/>
                </a:path>
              </a:pathLst>
            </a:custGeom>
            <a:solidFill>
              <a:srgbClr val="5CC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29"/>
          <p:cNvGrpSpPr/>
          <p:nvPr/>
        </p:nvGrpSpPr>
        <p:grpSpPr>
          <a:xfrm>
            <a:off x="7041299" y="1889483"/>
            <a:ext cx="417603" cy="483442"/>
            <a:chOff x="2388565" y="3369287"/>
            <a:chExt cx="321505" cy="372165"/>
          </a:xfrm>
        </p:grpSpPr>
        <p:sp>
          <p:nvSpPr>
            <p:cNvPr id="769" name="Google Shape;769;p29"/>
            <p:cNvSpPr/>
            <p:nvPr/>
          </p:nvSpPr>
          <p:spPr>
            <a:xfrm>
              <a:off x="2406136" y="3473522"/>
              <a:ext cx="287201" cy="226068"/>
            </a:xfrm>
            <a:custGeom>
              <a:rect b="b" l="l" r="r" t="t"/>
              <a:pathLst>
                <a:path extrusionOk="0" h="8376" w="10641">
                  <a:moveTo>
                    <a:pt x="5305" y="0"/>
                  </a:moveTo>
                  <a:lnTo>
                    <a:pt x="1087" y="2110"/>
                  </a:lnTo>
                  <a:lnTo>
                    <a:pt x="1" y="2637"/>
                  </a:lnTo>
                  <a:cubicBezTo>
                    <a:pt x="497" y="3878"/>
                    <a:pt x="1" y="4995"/>
                    <a:pt x="1" y="6204"/>
                  </a:cubicBezTo>
                  <a:cubicBezTo>
                    <a:pt x="37" y="6443"/>
                    <a:pt x="183" y="6516"/>
                    <a:pt x="349" y="6516"/>
                  </a:cubicBezTo>
                  <a:cubicBezTo>
                    <a:pt x="614" y="6516"/>
                    <a:pt x="931" y="6328"/>
                    <a:pt x="931" y="6328"/>
                  </a:cubicBezTo>
                  <a:cubicBezTo>
                    <a:pt x="931" y="7308"/>
                    <a:pt x="1187" y="7572"/>
                    <a:pt x="1446" y="7572"/>
                  </a:cubicBezTo>
                  <a:cubicBezTo>
                    <a:pt x="1638" y="7572"/>
                    <a:pt x="1832" y="7427"/>
                    <a:pt x="1924" y="7321"/>
                  </a:cubicBezTo>
                  <a:lnTo>
                    <a:pt x="1924" y="7321"/>
                  </a:lnTo>
                  <a:cubicBezTo>
                    <a:pt x="1645" y="8283"/>
                    <a:pt x="2265" y="8376"/>
                    <a:pt x="2265" y="8376"/>
                  </a:cubicBezTo>
                  <a:lnTo>
                    <a:pt x="8345" y="8376"/>
                  </a:lnTo>
                  <a:cubicBezTo>
                    <a:pt x="8345" y="8376"/>
                    <a:pt x="8965" y="8283"/>
                    <a:pt x="8686" y="7321"/>
                  </a:cubicBezTo>
                  <a:lnTo>
                    <a:pt x="8686" y="7321"/>
                  </a:lnTo>
                  <a:cubicBezTo>
                    <a:pt x="8779" y="7427"/>
                    <a:pt x="8972" y="7572"/>
                    <a:pt x="9164" y="7572"/>
                  </a:cubicBezTo>
                  <a:cubicBezTo>
                    <a:pt x="9423" y="7572"/>
                    <a:pt x="9679" y="7308"/>
                    <a:pt x="9679" y="6328"/>
                  </a:cubicBezTo>
                  <a:cubicBezTo>
                    <a:pt x="9679" y="6328"/>
                    <a:pt x="9996" y="6516"/>
                    <a:pt x="10269" y="6516"/>
                  </a:cubicBezTo>
                  <a:cubicBezTo>
                    <a:pt x="10440" y="6516"/>
                    <a:pt x="10593" y="6443"/>
                    <a:pt x="10641" y="6204"/>
                  </a:cubicBezTo>
                  <a:cubicBezTo>
                    <a:pt x="10641" y="4995"/>
                    <a:pt x="10113" y="3847"/>
                    <a:pt x="10641" y="2637"/>
                  </a:cubicBezTo>
                  <a:lnTo>
                    <a:pt x="9524" y="2110"/>
                  </a:lnTo>
                  <a:lnTo>
                    <a:pt x="53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9"/>
            <p:cNvSpPr/>
            <p:nvPr/>
          </p:nvSpPr>
          <p:spPr>
            <a:xfrm>
              <a:off x="2456391" y="3663559"/>
              <a:ext cx="185880" cy="77893"/>
            </a:xfrm>
            <a:custGeom>
              <a:rect b="b" l="l" r="r" t="t"/>
              <a:pathLst>
                <a:path extrusionOk="0" h="2886" w="6887">
                  <a:moveTo>
                    <a:pt x="1706" y="1"/>
                  </a:moveTo>
                  <a:cubicBezTo>
                    <a:pt x="651" y="559"/>
                    <a:pt x="0" y="1676"/>
                    <a:pt x="62" y="2886"/>
                  </a:cubicBezTo>
                  <a:lnTo>
                    <a:pt x="6824" y="2886"/>
                  </a:lnTo>
                  <a:cubicBezTo>
                    <a:pt x="6886" y="1676"/>
                    <a:pt x="6235" y="559"/>
                    <a:pt x="5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9"/>
            <p:cNvSpPr/>
            <p:nvPr/>
          </p:nvSpPr>
          <p:spPr>
            <a:xfrm>
              <a:off x="2510803" y="3673626"/>
              <a:ext cx="77893" cy="41861"/>
            </a:xfrm>
            <a:custGeom>
              <a:rect b="b" l="l" r="r" t="t"/>
              <a:pathLst>
                <a:path extrusionOk="0" h="1551" w="2886">
                  <a:moveTo>
                    <a:pt x="0" y="0"/>
                  </a:moveTo>
                  <a:cubicBezTo>
                    <a:pt x="0" y="0"/>
                    <a:pt x="217" y="838"/>
                    <a:pt x="1427" y="1551"/>
                  </a:cubicBezTo>
                  <a:cubicBezTo>
                    <a:pt x="2079" y="1210"/>
                    <a:pt x="2606" y="651"/>
                    <a:pt x="2885" y="0"/>
                  </a:cubicBezTo>
                  <a:close/>
                </a:path>
              </a:pathLst>
            </a:custGeom>
            <a:solidFill>
              <a:srgbClr val="59AB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9"/>
            <p:cNvSpPr/>
            <p:nvPr/>
          </p:nvSpPr>
          <p:spPr>
            <a:xfrm>
              <a:off x="2435447" y="3529607"/>
              <a:ext cx="227742" cy="150739"/>
            </a:xfrm>
            <a:custGeom>
              <a:rect b="b" l="l" r="r" t="t"/>
              <a:pathLst>
                <a:path extrusionOk="0" h="5585" w="8438">
                  <a:moveTo>
                    <a:pt x="1" y="1"/>
                  </a:moveTo>
                  <a:lnTo>
                    <a:pt x="1" y="1366"/>
                  </a:lnTo>
                  <a:cubicBezTo>
                    <a:pt x="1" y="3692"/>
                    <a:pt x="1893" y="5584"/>
                    <a:pt x="4219" y="5584"/>
                  </a:cubicBezTo>
                  <a:cubicBezTo>
                    <a:pt x="6546" y="5584"/>
                    <a:pt x="8438" y="3692"/>
                    <a:pt x="8438" y="1366"/>
                  </a:cubicBezTo>
                  <a:lnTo>
                    <a:pt x="8438" y="1"/>
                  </a:lnTo>
                  <a:close/>
                </a:path>
              </a:pathLst>
            </a:custGeom>
            <a:solidFill>
              <a:srgbClr val="66C7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9"/>
            <p:cNvSpPr/>
            <p:nvPr/>
          </p:nvSpPr>
          <p:spPr>
            <a:xfrm>
              <a:off x="2435447" y="3529607"/>
              <a:ext cx="125611" cy="150739"/>
            </a:xfrm>
            <a:custGeom>
              <a:rect b="b" l="l" r="r" t="t"/>
              <a:pathLst>
                <a:path extrusionOk="0" h="5585" w="4654">
                  <a:moveTo>
                    <a:pt x="1" y="1"/>
                  </a:moveTo>
                  <a:lnTo>
                    <a:pt x="1" y="1366"/>
                  </a:lnTo>
                  <a:cubicBezTo>
                    <a:pt x="1" y="3692"/>
                    <a:pt x="1893" y="5584"/>
                    <a:pt x="4219" y="5584"/>
                  </a:cubicBezTo>
                  <a:lnTo>
                    <a:pt x="4653" y="5584"/>
                  </a:lnTo>
                  <a:cubicBezTo>
                    <a:pt x="2482" y="5367"/>
                    <a:pt x="838" y="3537"/>
                    <a:pt x="838" y="1397"/>
                  </a:cubicBezTo>
                  <a:lnTo>
                    <a:pt x="838" y="1366"/>
                  </a:lnTo>
                  <a:lnTo>
                    <a:pt x="838" y="1"/>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9"/>
            <p:cNvSpPr/>
            <p:nvPr/>
          </p:nvSpPr>
          <p:spPr>
            <a:xfrm>
              <a:off x="2602056" y="3559755"/>
              <a:ext cx="11741" cy="22618"/>
            </a:xfrm>
            <a:custGeom>
              <a:rect b="b" l="l" r="r" t="t"/>
              <a:pathLst>
                <a:path extrusionOk="0" h="838" w="435">
                  <a:moveTo>
                    <a:pt x="218" y="0"/>
                  </a:moveTo>
                  <a:cubicBezTo>
                    <a:pt x="93" y="0"/>
                    <a:pt x="0" y="94"/>
                    <a:pt x="0" y="218"/>
                  </a:cubicBezTo>
                  <a:lnTo>
                    <a:pt x="0" y="621"/>
                  </a:lnTo>
                  <a:cubicBezTo>
                    <a:pt x="0" y="745"/>
                    <a:pt x="93" y="838"/>
                    <a:pt x="218" y="838"/>
                  </a:cubicBezTo>
                  <a:cubicBezTo>
                    <a:pt x="342" y="838"/>
                    <a:pt x="435" y="745"/>
                    <a:pt x="435" y="621"/>
                  </a:cubicBezTo>
                  <a:lnTo>
                    <a:pt x="435" y="218"/>
                  </a:lnTo>
                  <a:cubicBezTo>
                    <a:pt x="435" y="94"/>
                    <a:pt x="342" y="0"/>
                    <a:pt x="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9"/>
            <p:cNvSpPr/>
            <p:nvPr/>
          </p:nvSpPr>
          <p:spPr>
            <a:xfrm>
              <a:off x="2592853" y="3587393"/>
              <a:ext cx="30148" cy="11741"/>
            </a:xfrm>
            <a:custGeom>
              <a:rect b="b" l="l" r="r" t="t"/>
              <a:pathLst>
                <a:path extrusionOk="0" h="435" w="1117">
                  <a:moveTo>
                    <a:pt x="279" y="0"/>
                  </a:moveTo>
                  <a:cubicBezTo>
                    <a:pt x="0" y="0"/>
                    <a:pt x="0" y="434"/>
                    <a:pt x="279" y="434"/>
                  </a:cubicBezTo>
                  <a:lnTo>
                    <a:pt x="838" y="434"/>
                  </a:lnTo>
                  <a:cubicBezTo>
                    <a:pt x="1117" y="434"/>
                    <a:pt x="1117" y="0"/>
                    <a:pt x="838" y="0"/>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9"/>
            <p:cNvSpPr/>
            <p:nvPr/>
          </p:nvSpPr>
          <p:spPr>
            <a:xfrm>
              <a:off x="2485271" y="3560592"/>
              <a:ext cx="11741" cy="21781"/>
            </a:xfrm>
            <a:custGeom>
              <a:rect b="b" l="l" r="r" t="t"/>
              <a:pathLst>
                <a:path extrusionOk="0" h="807" w="435">
                  <a:moveTo>
                    <a:pt x="217" y="0"/>
                  </a:moveTo>
                  <a:cubicBezTo>
                    <a:pt x="109" y="0"/>
                    <a:pt x="0" y="63"/>
                    <a:pt x="16" y="187"/>
                  </a:cubicBezTo>
                  <a:lnTo>
                    <a:pt x="16" y="590"/>
                  </a:lnTo>
                  <a:cubicBezTo>
                    <a:pt x="16" y="714"/>
                    <a:pt x="109" y="807"/>
                    <a:pt x="202" y="807"/>
                  </a:cubicBezTo>
                  <a:cubicBezTo>
                    <a:pt x="326" y="807"/>
                    <a:pt x="419" y="714"/>
                    <a:pt x="419" y="590"/>
                  </a:cubicBezTo>
                  <a:lnTo>
                    <a:pt x="419" y="187"/>
                  </a:lnTo>
                  <a:cubicBezTo>
                    <a:pt x="434" y="63"/>
                    <a:pt x="326" y="0"/>
                    <a:pt x="2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9"/>
            <p:cNvSpPr/>
            <p:nvPr/>
          </p:nvSpPr>
          <p:spPr>
            <a:xfrm>
              <a:off x="2475635" y="3587393"/>
              <a:ext cx="30175" cy="11741"/>
            </a:xfrm>
            <a:custGeom>
              <a:rect b="b" l="l" r="r" t="t"/>
              <a:pathLst>
                <a:path extrusionOk="0" h="435" w="1118">
                  <a:moveTo>
                    <a:pt x="280" y="0"/>
                  </a:moveTo>
                  <a:cubicBezTo>
                    <a:pt x="1" y="0"/>
                    <a:pt x="1" y="434"/>
                    <a:pt x="280" y="434"/>
                  </a:cubicBezTo>
                  <a:lnTo>
                    <a:pt x="869" y="434"/>
                  </a:lnTo>
                  <a:cubicBezTo>
                    <a:pt x="1117" y="434"/>
                    <a:pt x="1117" y="0"/>
                    <a:pt x="869" y="0"/>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9"/>
            <p:cNvSpPr/>
            <p:nvPr/>
          </p:nvSpPr>
          <p:spPr>
            <a:xfrm>
              <a:off x="2531154" y="3582454"/>
              <a:ext cx="34925" cy="15843"/>
            </a:xfrm>
            <a:custGeom>
              <a:rect b="b" l="l" r="r" t="t"/>
              <a:pathLst>
                <a:path extrusionOk="0" h="587" w="1294">
                  <a:moveTo>
                    <a:pt x="1064" y="0"/>
                  </a:moveTo>
                  <a:cubicBezTo>
                    <a:pt x="1008" y="0"/>
                    <a:pt x="955" y="25"/>
                    <a:pt x="921" y="59"/>
                  </a:cubicBezTo>
                  <a:cubicBezTo>
                    <a:pt x="859" y="121"/>
                    <a:pt x="766" y="183"/>
                    <a:pt x="673" y="183"/>
                  </a:cubicBezTo>
                  <a:cubicBezTo>
                    <a:pt x="580" y="183"/>
                    <a:pt x="518" y="152"/>
                    <a:pt x="456" y="59"/>
                  </a:cubicBezTo>
                  <a:cubicBezTo>
                    <a:pt x="415" y="25"/>
                    <a:pt x="368" y="10"/>
                    <a:pt x="322" y="10"/>
                  </a:cubicBezTo>
                  <a:cubicBezTo>
                    <a:pt x="157" y="10"/>
                    <a:pt x="1" y="193"/>
                    <a:pt x="146" y="338"/>
                  </a:cubicBezTo>
                  <a:cubicBezTo>
                    <a:pt x="267" y="490"/>
                    <a:pt x="447" y="582"/>
                    <a:pt x="658" y="586"/>
                  </a:cubicBezTo>
                  <a:lnTo>
                    <a:pt x="658" y="586"/>
                  </a:lnTo>
                  <a:cubicBezTo>
                    <a:pt x="870" y="582"/>
                    <a:pt x="1079" y="490"/>
                    <a:pt x="1201" y="338"/>
                  </a:cubicBezTo>
                  <a:cubicBezTo>
                    <a:pt x="1294" y="276"/>
                    <a:pt x="1294" y="121"/>
                    <a:pt x="1201" y="59"/>
                  </a:cubicBezTo>
                  <a:cubicBezTo>
                    <a:pt x="1159" y="17"/>
                    <a:pt x="1110" y="0"/>
                    <a:pt x="1064" y="0"/>
                  </a:cubicBezTo>
                  <a:close/>
                  <a:moveTo>
                    <a:pt x="658" y="586"/>
                  </a:moveTo>
                  <a:cubicBezTo>
                    <a:pt x="653" y="586"/>
                    <a:pt x="647" y="586"/>
                    <a:pt x="642" y="586"/>
                  </a:cubicBezTo>
                  <a:lnTo>
                    <a:pt x="673" y="586"/>
                  </a:lnTo>
                  <a:cubicBezTo>
                    <a:pt x="668" y="586"/>
                    <a:pt x="663" y="586"/>
                    <a:pt x="658" y="58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9"/>
            <p:cNvSpPr/>
            <p:nvPr/>
          </p:nvSpPr>
          <p:spPr>
            <a:xfrm>
              <a:off x="2487349" y="3710656"/>
              <a:ext cx="11768" cy="30796"/>
            </a:xfrm>
            <a:custGeom>
              <a:rect b="b" l="l" r="r" t="t"/>
              <a:pathLst>
                <a:path extrusionOk="0" h="1141" w="436">
                  <a:moveTo>
                    <a:pt x="218" y="1"/>
                  </a:moveTo>
                  <a:cubicBezTo>
                    <a:pt x="109" y="1"/>
                    <a:pt x="1" y="70"/>
                    <a:pt x="1" y="210"/>
                  </a:cubicBezTo>
                  <a:lnTo>
                    <a:pt x="1" y="1141"/>
                  </a:lnTo>
                  <a:lnTo>
                    <a:pt x="435" y="1141"/>
                  </a:lnTo>
                  <a:lnTo>
                    <a:pt x="435" y="210"/>
                  </a:lnTo>
                  <a:cubicBezTo>
                    <a:pt x="435" y="70"/>
                    <a:pt x="326" y="1"/>
                    <a:pt x="218" y="1"/>
                  </a:cubicBezTo>
                  <a:close/>
                </a:path>
              </a:pathLst>
            </a:custGeom>
            <a:solidFill>
              <a:srgbClr val="30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9"/>
            <p:cNvSpPr/>
            <p:nvPr/>
          </p:nvSpPr>
          <p:spPr>
            <a:xfrm>
              <a:off x="2600383" y="3711277"/>
              <a:ext cx="10904" cy="30175"/>
            </a:xfrm>
            <a:custGeom>
              <a:rect b="b" l="l" r="r" t="t"/>
              <a:pathLst>
                <a:path extrusionOk="0" h="1118" w="404">
                  <a:moveTo>
                    <a:pt x="202" y="1"/>
                  </a:moveTo>
                  <a:cubicBezTo>
                    <a:pt x="109" y="1"/>
                    <a:pt x="16" y="63"/>
                    <a:pt x="0" y="187"/>
                  </a:cubicBezTo>
                  <a:lnTo>
                    <a:pt x="0" y="1118"/>
                  </a:lnTo>
                  <a:lnTo>
                    <a:pt x="404" y="1118"/>
                  </a:lnTo>
                  <a:lnTo>
                    <a:pt x="404" y="187"/>
                  </a:lnTo>
                  <a:cubicBezTo>
                    <a:pt x="388" y="63"/>
                    <a:pt x="295" y="1"/>
                    <a:pt x="202" y="1"/>
                  </a:cubicBezTo>
                  <a:close/>
                </a:path>
              </a:pathLst>
            </a:custGeom>
            <a:solidFill>
              <a:srgbClr val="303D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9"/>
            <p:cNvSpPr/>
            <p:nvPr/>
          </p:nvSpPr>
          <p:spPr>
            <a:xfrm>
              <a:off x="2470615" y="3369719"/>
              <a:ext cx="157433" cy="103831"/>
            </a:xfrm>
            <a:custGeom>
              <a:rect b="b" l="l" r="r" t="t"/>
              <a:pathLst>
                <a:path extrusionOk="0" h="3847" w="5833">
                  <a:moveTo>
                    <a:pt x="2916" y="0"/>
                  </a:moveTo>
                  <a:cubicBezTo>
                    <a:pt x="2567" y="0"/>
                    <a:pt x="2218" y="155"/>
                    <a:pt x="1986" y="465"/>
                  </a:cubicBezTo>
                  <a:lnTo>
                    <a:pt x="0" y="3195"/>
                  </a:lnTo>
                  <a:lnTo>
                    <a:pt x="2916" y="3846"/>
                  </a:lnTo>
                  <a:lnTo>
                    <a:pt x="5832" y="3195"/>
                  </a:lnTo>
                  <a:lnTo>
                    <a:pt x="3847" y="465"/>
                  </a:lnTo>
                  <a:cubicBezTo>
                    <a:pt x="3614" y="155"/>
                    <a:pt x="3265" y="0"/>
                    <a:pt x="2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9"/>
            <p:cNvSpPr/>
            <p:nvPr/>
          </p:nvSpPr>
          <p:spPr>
            <a:xfrm>
              <a:off x="2470615" y="3369287"/>
              <a:ext cx="90443" cy="104262"/>
            </a:xfrm>
            <a:custGeom>
              <a:rect b="b" l="l" r="r" t="t"/>
              <a:pathLst>
                <a:path extrusionOk="0" h="3863" w="3351">
                  <a:moveTo>
                    <a:pt x="2926" y="1"/>
                  </a:moveTo>
                  <a:cubicBezTo>
                    <a:pt x="2561" y="1"/>
                    <a:pt x="2209" y="169"/>
                    <a:pt x="1986" y="481"/>
                  </a:cubicBezTo>
                  <a:lnTo>
                    <a:pt x="0" y="3211"/>
                  </a:lnTo>
                  <a:lnTo>
                    <a:pt x="2916" y="3862"/>
                  </a:lnTo>
                  <a:lnTo>
                    <a:pt x="3350" y="3769"/>
                  </a:lnTo>
                  <a:lnTo>
                    <a:pt x="838" y="3211"/>
                  </a:lnTo>
                  <a:lnTo>
                    <a:pt x="2823" y="481"/>
                  </a:lnTo>
                  <a:cubicBezTo>
                    <a:pt x="2947" y="295"/>
                    <a:pt x="3133" y="171"/>
                    <a:pt x="3350" y="78"/>
                  </a:cubicBezTo>
                  <a:cubicBezTo>
                    <a:pt x="3212" y="26"/>
                    <a:pt x="3068" y="1"/>
                    <a:pt x="2926" y="1"/>
                  </a:cubicBez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9"/>
            <p:cNvSpPr/>
            <p:nvPr/>
          </p:nvSpPr>
          <p:spPr>
            <a:xfrm>
              <a:off x="2388565" y="3473522"/>
              <a:ext cx="321505" cy="70363"/>
            </a:xfrm>
            <a:custGeom>
              <a:rect b="b" l="l" r="r" t="t"/>
              <a:pathLst>
                <a:path extrusionOk="0" h="2607" w="11912">
                  <a:moveTo>
                    <a:pt x="5956" y="0"/>
                  </a:moveTo>
                  <a:lnTo>
                    <a:pt x="2141" y="621"/>
                  </a:lnTo>
                  <a:cubicBezTo>
                    <a:pt x="1210" y="993"/>
                    <a:pt x="435" y="1707"/>
                    <a:pt x="0" y="2606"/>
                  </a:cubicBezTo>
                  <a:lnTo>
                    <a:pt x="11912" y="2606"/>
                  </a:lnTo>
                  <a:cubicBezTo>
                    <a:pt x="11478" y="1707"/>
                    <a:pt x="10702" y="993"/>
                    <a:pt x="9772" y="621"/>
                  </a:cubicBezTo>
                  <a:lnTo>
                    <a:pt x="59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9"/>
            <p:cNvSpPr/>
            <p:nvPr/>
          </p:nvSpPr>
          <p:spPr>
            <a:xfrm>
              <a:off x="2388565" y="3473522"/>
              <a:ext cx="171656" cy="70363"/>
            </a:xfrm>
            <a:custGeom>
              <a:rect b="b" l="l" r="r" t="t"/>
              <a:pathLst>
                <a:path extrusionOk="0" h="2607" w="6360">
                  <a:moveTo>
                    <a:pt x="5956" y="0"/>
                  </a:moveTo>
                  <a:lnTo>
                    <a:pt x="2141" y="621"/>
                  </a:lnTo>
                  <a:cubicBezTo>
                    <a:pt x="1179" y="993"/>
                    <a:pt x="435" y="1707"/>
                    <a:pt x="0" y="2606"/>
                  </a:cubicBezTo>
                  <a:lnTo>
                    <a:pt x="838" y="2606"/>
                  </a:lnTo>
                  <a:cubicBezTo>
                    <a:pt x="1272" y="1707"/>
                    <a:pt x="2017" y="993"/>
                    <a:pt x="2978" y="621"/>
                  </a:cubicBezTo>
                  <a:lnTo>
                    <a:pt x="6359" y="63"/>
                  </a:lnTo>
                  <a:lnTo>
                    <a:pt x="5956"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9"/>
            <p:cNvSpPr/>
            <p:nvPr/>
          </p:nvSpPr>
          <p:spPr>
            <a:xfrm>
              <a:off x="2446324" y="3455952"/>
              <a:ext cx="205988" cy="34331"/>
            </a:xfrm>
            <a:custGeom>
              <a:rect b="b" l="l" r="r" t="t"/>
              <a:pathLst>
                <a:path extrusionOk="0" h="1272" w="7632">
                  <a:moveTo>
                    <a:pt x="900" y="0"/>
                  </a:moveTo>
                  <a:lnTo>
                    <a:pt x="1" y="1272"/>
                  </a:lnTo>
                  <a:lnTo>
                    <a:pt x="7632" y="1272"/>
                  </a:lnTo>
                  <a:lnTo>
                    <a:pt x="67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9"/>
            <p:cNvSpPr/>
            <p:nvPr/>
          </p:nvSpPr>
          <p:spPr>
            <a:xfrm>
              <a:off x="2446324" y="3455952"/>
              <a:ext cx="46909" cy="34331"/>
            </a:xfrm>
            <a:custGeom>
              <a:rect b="b" l="l" r="r" t="t"/>
              <a:pathLst>
                <a:path extrusionOk="0" h="1272" w="1738">
                  <a:moveTo>
                    <a:pt x="900" y="0"/>
                  </a:moveTo>
                  <a:lnTo>
                    <a:pt x="1" y="1272"/>
                  </a:lnTo>
                  <a:lnTo>
                    <a:pt x="838" y="1272"/>
                  </a:lnTo>
                  <a:lnTo>
                    <a:pt x="1738"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9"/>
            <p:cNvSpPr/>
            <p:nvPr/>
          </p:nvSpPr>
          <p:spPr>
            <a:xfrm>
              <a:off x="2520843" y="3446721"/>
              <a:ext cx="57786" cy="43562"/>
            </a:xfrm>
            <a:custGeom>
              <a:rect b="b" l="l" r="r" t="t"/>
              <a:pathLst>
                <a:path extrusionOk="0" h="1614" w="2141">
                  <a:moveTo>
                    <a:pt x="497" y="1"/>
                  </a:moveTo>
                  <a:cubicBezTo>
                    <a:pt x="218" y="1"/>
                    <a:pt x="1" y="249"/>
                    <a:pt x="1" y="528"/>
                  </a:cubicBezTo>
                  <a:lnTo>
                    <a:pt x="1" y="1614"/>
                  </a:lnTo>
                  <a:lnTo>
                    <a:pt x="2141" y="1614"/>
                  </a:lnTo>
                  <a:lnTo>
                    <a:pt x="2141" y="528"/>
                  </a:lnTo>
                  <a:cubicBezTo>
                    <a:pt x="2141" y="249"/>
                    <a:pt x="1924" y="1"/>
                    <a:pt x="16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9"/>
            <p:cNvSpPr/>
            <p:nvPr/>
          </p:nvSpPr>
          <p:spPr>
            <a:xfrm>
              <a:off x="2538414" y="3464319"/>
              <a:ext cx="21808" cy="25964"/>
            </a:xfrm>
            <a:custGeom>
              <a:rect b="b" l="l" r="r" t="t"/>
              <a:pathLst>
                <a:path extrusionOk="0" h="962" w="808">
                  <a:moveTo>
                    <a:pt x="1" y="0"/>
                  </a:moveTo>
                  <a:lnTo>
                    <a:pt x="1" y="962"/>
                  </a:lnTo>
                  <a:lnTo>
                    <a:pt x="807" y="962"/>
                  </a:lnTo>
                  <a:lnTo>
                    <a:pt x="807" y="0"/>
                  </a:lnTo>
                  <a:close/>
                </a:path>
              </a:pathLst>
            </a:custGeom>
            <a:solidFill>
              <a:srgbClr val="A66B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29"/>
          <p:cNvGrpSpPr/>
          <p:nvPr/>
        </p:nvGrpSpPr>
        <p:grpSpPr>
          <a:xfrm>
            <a:off x="1685110" y="1889340"/>
            <a:ext cx="394780" cy="483723"/>
            <a:chOff x="1585667" y="3369071"/>
            <a:chExt cx="303934" cy="372381"/>
          </a:xfrm>
        </p:grpSpPr>
        <p:sp>
          <p:nvSpPr>
            <p:cNvPr id="790" name="Google Shape;790;p29"/>
            <p:cNvSpPr/>
            <p:nvPr/>
          </p:nvSpPr>
          <p:spPr>
            <a:xfrm>
              <a:off x="1645126" y="3661049"/>
              <a:ext cx="184207" cy="60323"/>
            </a:xfrm>
            <a:custGeom>
              <a:rect b="b" l="l" r="r" t="t"/>
              <a:pathLst>
                <a:path extrusionOk="0" h="2235" w="6825">
                  <a:moveTo>
                    <a:pt x="1210" y="1"/>
                  </a:moveTo>
                  <a:cubicBezTo>
                    <a:pt x="683" y="373"/>
                    <a:pt x="248" y="900"/>
                    <a:pt x="0" y="1490"/>
                  </a:cubicBezTo>
                  <a:lnTo>
                    <a:pt x="1334" y="2234"/>
                  </a:lnTo>
                  <a:lnTo>
                    <a:pt x="5522" y="2234"/>
                  </a:lnTo>
                  <a:lnTo>
                    <a:pt x="6825" y="1490"/>
                  </a:lnTo>
                  <a:cubicBezTo>
                    <a:pt x="6576" y="900"/>
                    <a:pt x="6173" y="373"/>
                    <a:pt x="5646" y="1"/>
                  </a:cubicBez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9"/>
            <p:cNvSpPr/>
            <p:nvPr/>
          </p:nvSpPr>
          <p:spPr>
            <a:xfrm>
              <a:off x="1608284" y="3387289"/>
              <a:ext cx="257889" cy="72036"/>
            </a:xfrm>
            <a:custGeom>
              <a:rect b="b" l="l" r="r" t="t"/>
              <a:pathLst>
                <a:path extrusionOk="0" h="2669" w="9555">
                  <a:moveTo>
                    <a:pt x="4777" y="1"/>
                  </a:moveTo>
                  <a:lnTo>
                    <a:pt x="1148" y="683"/>
                  </a:lnTo>
                  <a:cubicBezTo>
                    <a:pt x="683" y="1055"/>
                    <a:pt x="311" y="1489"/>
                    <a:pt x="0" y="2017"/>
                  </a:cubicBezTo>
                  <a:lnTo>
                    <a:pt x="4777" y="2668"/>
                  </a:lnTo>
                  <a:lnTo>
                    <a:pt x="9554" y="2017"/>
                  </a:lnTo>
                  <a:cubicBezTo>
                    <a:pt x="9244" y="1489"/>
                    <a:pt x="8841" y="1055"/>
                    <a:pt x="8407" y="683"/>
                  </a:cubicBezTo>
                  <a:lnTo>
                    <a:pt x="8438" y="652"/>
                  </a:lnTo>
                  <a:lnTo>
                    <a:pt x="4777"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9"/>
            <p:cNvSpPr/>
            <p:nvPr/>
          </p:nvSpPr>
          <p:spPr>
            <a:xfrm>
              <a:off x="1585667" y="3458462"/>
              <a:ext cx="303934" cy="72009"/>
            </a:xfrm>
            <a:custGeom>
              <a:rect b="b" l="l" r="r" t="t"/>
              <a:pathLst>
                <a:path extrusionOk="0" h="2668" w="11261">
                  <a:moveTo>
                    <a:pt x="5615" y="0"/>
                  </a:moveTo>
                  <a:lnTo>
                    <a:pt x="249" y="683"/>
                  </a:lnTo>
                  <a:cubicBezTo>
                    <a:pt x="94" y="1117"/>
                    <a:pt x="32" y="1551"/>
                    <a:pt x="1" y="2016"/>
                  </a:cubicBezTo>
                  <a:lnTo>
                    <a:pt x="5615" y="2668"/>
                  </a:lnTo>
                  <a:lnTo>
                    <a:pt x="11261" y="2016"/>
                  </a:lnTo>
                  <a:cubicBezTo>
                    <a:pt x="11230" y="1551"/>
                    <a:pt x="11137" y="1117"/>
                    <a:pt x="11013" y="683"/>
                  </a:cubicBezTo>
                  <a:lnTo>
                    <a:pt x="5615"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9"/>
            <p:cNvSpPr/>
            <p:nvPr/>
          </p:nvSpPr>
          <p:spPr>
            <a:xfrm>
              <a:off x="1587367" y="3530444"/>
              <a:ext cx="299724" cy="72036"/>
            </a:xfrm>
            <a:custGeom>
              <a:rect b="b" l="l" r="r" t="t"/>
              <a:pathLst>
                <a:path extrusionOk="0" h="2669" w="11105">
                  <a:moveTo>
                    <a:pt x="5552" y="1"/>
                  </a:moveTo>
                  <a:lnTo>
                    <a:pt x="0" y="652"/>
                  </a:lnTo>
                  <a:cubicBezTo>
                    <a:pt x="93" y="1117"/>
                    <a:pt x="248" y="1583"/>
                    <a:pt x="434" y="1986"/>
                  </a:cubicBezTo>
                  <a:lnTo>
                    <a:pt x="5552" y="2668"/>
                  </a:lnTo>
                  <a:lnTo>
                    <a:pt x="10702" y="1986"/>
                  </a:lnTo>
                  <a:cubicBezTo>
                    <a:pt x="10888" y="1583"/>
                    <a:pt x="11043" y="1117"/>
                    <a:pt x="11105" y="652"/>
                  </a:cubicBezTo>
                  <a:lnTo>
                    <a:pt x="5552" y="1"/>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9"/>
            <p:cNvSpPr/>
            <p:nvPr/>
          </p:nvSpPr>
          <p:spPr>
            <a:xfrm>
              <a:off x="1621672" y="3602453"/>
              <a:ext cx="231115" cy="61969"/>
            </a:xfrm>
            <a:custGeom>
              <a:rect b="b" l="l" r="r" t="t"/>
              <a:pathLst>
                <a:path extrusionOk="0" h="2296" w="8563">
                  <a:moveTo>
                    <a:pt x="4281" y="0"/>
                  </a:moveTo>
                  <a:lnTo>
                    <a:pt x="1" y="652"/>
                  </a:lnTo>
                  <a:cubicBezTo>
                    <a:pt x="466" y="1210"/>
                    <a:pt x="1024" y="1644"/>
                    <a:pt x="1645" y="1986"/>
                  </a:cubicBezTo>
                  <a:lnTo>
                    <a:pt x="4281" y="2296"/>
                  </a:lnTo>
                  <a:lnTo>
                    <a:pt x="6918" y="1986"/>
                  </a:lnTo>
                  <a:cubicBezTo>
                    <a:pt x="7538" y="1644"/>
                    <a:pt x="8097" y="1210"/>
                    <a:pt x="8562" y="652"/>
                  </a:cubicBezTo>
                  <a:lnTo>
                    <a:pt x="4281" y="0"/>
                  </a:lnTo>
                  <a:close/>
                </a:path>
              </a:pathLst>
            </a:custGeom>
            <a:solidFill>
              <a:srgbClr val="D4D4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9"/>
            <p:cNvSpPr/>
            <p:nvPr/>
          </p:nvSpPr>
          <p:spPr>
            <a:xfrm>
              <a:off x="1585667" y="3512874"/>
              <a:ext cx="303934" cy="35195"/>
            </a:xfrm>
            <a:custGeom>
              <a:rect b="b" l="l" r="r" t="t"/>
              <a:pathLst>
                <a:path extrusionOk="0" h="1304" w="11261">
                  <a:moveTo>
                    <a:pt x="1" y="0"/>
                  </a:moveTo>
                  <a:lnTo>
                    <a:pt x="1" y="311"/>
                  </a:lnTo>
                  <a:cubicBezTo>
                    <a:pt x="1" y="652"/>
                    <a:pt x="1" y="993"/>
                    <a:pt x="63" y="1303"/>
                  </a:cubicBezTo>
                  <a:lnTo>
                    <a:pt x="11168" y="1303"/>
                  </a:lnTo>
                  <a:cubicBezTo>
                    <a:pt x="11230" y="993"/>
                    <a:pt x="11261" y="652"/>
                    <a:pt x="11261" y="311"/>
                  </a:cubicBezTo>
                  <a:lnTo>
                    <a:pt x="11230" y="311"/>
                  </a:lnTo>
                  <a:lnTo>
                    <a:pt x="112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9"/>
            <p:cNvSpPr/>
            <p:nvPr/>
          </p:nvSpPr>
          <p:spPr>
            <a:xfrm>
              <a:off x="1639269" y="3369071"/>
              <a:ext cx="196757" cy="35816"/>
            </a:xfrm>
            <a:custGeom>
              <a:rect b="b" l="l" r="r" t="t"/>
              <a:pathLst>
                <a:path extrusionOk="0" h="1327" w="7290">
                  <a:moveTo>
                    <a:pt x="3645" y="1"/>
                  </a:moveTo>
                  <a:cubicBezTo>
                    <a:pt x="2350" y="1"/>
                    <a:pt x="1055" y="443"/>
                    <a:pt x="0" y="1327"/>
                  </a:cubicBezTo>
                  <a:lnTo>
                    <a:pt x="7290" y="1327"/>
                  </a:lnTo>
                  <a:cubicBezTo>
                    <a:pt x="6235" y="443"/>
                    <a:pt x="4940" y="1"/>
                    <a:pt x="36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9"/>
            <p:cNvSpPr/>
            <p:nvPr/>
          </p:nvSpPr>
          <p:spPr>
            <a:xfrm>
              <a:off x="1592387" y="3440864"/>
              <a:ext cx="290520" cy="36032"/>
            </a:xfrm>
            <a:custGeom>
              <a:rect b="b" l="l" r="r" t="t"/>
              <a:pathLst>
                <a:path extrusionOk="0" h="1335" w="10764">
                  <a:moveTo>
                    <a:pt x="589" y="1"/>
                  </a:moveTo>
                  <a:cubicBezTo>
                    <a:pt x="341" y="404"/>
                    <a:pt x="124" y="869"/>
                    <a:pt x="0" y="1335"/>
                  </a:cubicBezTo>
                  <a:lnTo>
                    <a:pt x="10764" y="1335"/>
                  </a:lnTo>
                  <a:cubicBezTo>
                    <a:pt x="10640" y="869"/>
                    <a:pt x="10423" y="404"/>
                    <a:pt x="10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9"/>
            <p:cNvSpPr/>
            <p:nvPr/>
          </p:nvSpPr>
          <p:spPr>
            <a:xfrm>
              <a:off x="1666880" y="3656028"/>
              <a:ext cx="141536" cy="17624"/>
            </a:xfrm>
            <a:custGeom>
              <a:rect b="b" l="l" r="r" t="t"/>
              <a:pathLst>
                <a:path extrusionOk="0" h="653" w="5244">
                  <a:moveTo>
                    <a:pt x="1" y="1"/>
                  </a:moveTo>
                  <a:cubicBezTo>
                    <a:pt x="823" y="435"/>
                    <a:pt x="1722" y="652"/>
                    <a:pt x="2622" y="652"/>
                  </a:cubicBezTo>
                  <a:cubicBezTo>
                    <a:pt x="3522" y="652"/>
                    <a:pt x="4421" y="435"/>
                    <a:pt x="52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9"/>
            <p:cNvSpPr/>
            <p:nvPr/>
          </p:nvSpPr>
          <p:spPr>
            <a:xfrm>
              <a:off x="1599081" y="3584046"/>
              <a:ext cx="277133" cy="36005"/>
            </a:xfrm>
            <a:custGeom>
              <a:rect b="b" l="l" r="r" t="t"/>
              <a:pathLst>
                <a:path extrusionOk="0" h="1334" w="10268">
                  <a:moveTo>
                    <a:pt x="0" y="0"/>
                  </a:moveTo>
                  <a:cubicBezTo>
                    <a:pt x="217" y="496"/>
                    <a:pt x="497" y="931"/>
                    <a:pt x="838" y="1334"/>
                  </a:cubicBezTo>
                  <a:lnTo>
                    <a:pt x="9430" y="1334"/>
                  </a:lnTo>
                  <a:cubicBezTo>
                    <a:pt x="9771" y="931"/>
                    <a:pt x="10051" y="496"/>
                    <a:pt x="10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9"/>
            <p:cNvSpPr/>
            <p:nvPr/>
          </p:nvSpPr>
          <p:spPr>
            <a:xfrm>
              <a:off x="1619161" y="3512874"/>
              <a:ext cx="236972" cy="123101"/>
            </a:xfrm>
            <a:custGeom>
              <a:rect b="b" l="l" r="r" t="t"/>
              <a:pathLst>
                <a:path extrusionOk="0" h="4561" w="8780">
                  <a:moveTo>
                    <a:pt x="1" y="0"/>
                  </a:moveTo>
                  <a:lnTo>
                    <a:pt x="1" y="311"/>
                  </a:lnTo>
                  <a:cubicBezTo>
                    <a:pt x="94" y="2699"/>
                    <a:pt x="2017" y="4560"/>
                    <a:pt x="4405" y="4560"/>
                  </a:cubicBezTo>
                  <a:cubicBezTo>
                    <a:pt x="6763" y="4560"/>
                    <a:pt x="8717" y="2699"/>
                    <a:pt x="8779" y="311"/>
                  </a:cubicBezTo>
                  <a:lnTo>
                    <a:pt x="87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9"/>
            <p:cNvSpPr/>
            <p:nvPr/>
          </p:nvSpPr>
          <p:spPr>
            <a:xfrm>
              <a:off x="1619161" y="3512874"/>
              <a:ext cx="236136" cy="17597"/>
            </a:xfrm>
            <a:custGeom>
              <a:rect b="b" l="l" r="r" t="t"/>
              <a:pathLst>
                <a:path extrusionOk="0" h="652" w="8749">
                  <a:moveTo>
                    <a:pt x="1" y="0"/>
                  </a:moveTo>
                  <a:lnTo>
                    <a:pt x="1" y="311"/>
                  </a:lnTo>
                  <a:cubicBezTo>
                    <a:pt x="1" y="435"/>
                    <a:pt x="1" y="528"/>
                    <a:pt x="1" y="652"/>
                  </a:cubicBezTo>
                  <a:lnTo>
                    <a:pt x="8748" y="652"/>
                  </a:lnTo>
                  <a:lnTo>
                    <a:pt x="8748" y="311"/>
                  </a:lnTo>
                  <a:lnTo>
                    <a:pt x="8748" y="0"/>
                  </a:lnTo>
                  <a:close/>
                </a:path>
              </a:pathLst>
            </a:custGeom>
            <a:solidFill>
              <a:srgbClr val="3D040A">
                <a:alpha val="1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9"/>
            <p:cNvSpPr/>
            <p:nvPr/>
          </p:nvSpPr>
          <p:spPr>
            <a:xfrm>
              <a:off x="1800831" y="3533170"/>
              <a:ext cx="10931" cy="24102"/>
            </a:xfrm>
            <a:custGeom>
              <a:rect b="b" l="l" r="r" t="t"/>
              <a:pathLst>
                <a:path extrusionOk="0" h="893" w="405">
                  <a:moveTo>
                    <a:pt x="203" y="1"/>
                  </a:moveTo>
                  <a:cubicBezTo>
                    <a:pt x="102" y="1"/>
                    <a:pt x="1" y="70"/>
                    <a:pt x="1" y="210"/>
                  </a:cubicBezTo>
                  <a:lnTo>
                    <a:pt x="1" y="706"/>
                  </a:lnTo>
                  <a:cubicBezTo>
                    <a:pt x="1" y="799"/>
                    <a:pt x="94" y="892"/>
                    <a:pt x="187" y="892"/>
                  </a:cubicBezTo>
                  <a:cubicBezTo>
                    <a:pt x="311" y="892"/>
                    <a:pt x="404" y="799"/>
                    <a:pt x="404" y="706"/>
                  </a:cubicBezTo>
                  <a:lnTo>
                    <a:pt x="404" y="210"/>
                  </a:lnTo>
                  <a:cubicBezTo>
                    <a:pt x="404" y="70"/>
                    <a:pt x="303" y="1"/>
                    <a:pt x="2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9"/>
            <p:cNvSpPr/>
            <p:nvPr/>
          </p:nvSpPr>
          <p:spPr>
            <a:xfrm>
              <a:off x="1789117" y="3565612"/>
              <a:ext cx="33522" cy="11741"/>
            </a:xfrm>
            <a:custGeom>
              <a:rect b="b" l="l" r="r" t="t"/>
              <a:pathLst>
                <a:path extrusionOk="0" h="435" w="1242">
                  <a:moveTo>
                    <a:pt x="280" y="1"/>
                  </a:moveTo>
                  <a:cubicBezTo>
                    <a:pt x="1" y="1"/>
                    <a:pt x="1" y="435"/>
                    <a:pt x="280" y="435"/>
                  </a:cubicBezTo>
                  <a:lnTo>
                    <a:pt x="962" y="435"/>
                  </a:lnTo>
                  <a:cubicBezTo>
                    <a:pt x="1241" y="435"/>
                    <a:pt x="1241" y="1"/>
                    <a:pt x="962"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9"/>
            <p:cNvSpPr/>
            <p:nvPr/>
          </p:nvSpPr>
          <p:spPr>
            <a:xfrm>
              <a:off x="1663128" y="3533791"/>
              <a:ext cx="11741" cy="23481"/>
            </a:xfrm>
            <a:custGeom>
              <a:rect b="b" l="l" r="r" t="t"/>
              <a:pathLst>
                <a:path extrusionOk="0" h="870" w="435">
                  <a:moveTo>
                    <a:pt x="217" y="1"/>
                  </a:moveTo>
                  <a:cubicBezTo>
                    <a:pt x="109" y="1"/>
                    <a:pt x="0" y="63"/>
                    <a:pt x="16" y="187"/>
                  </a:cubicBezTo>
                  <a:lnTo>
                    <a:pt x="16" y="683"/>
                  </a:lnTo>
                  <a:cubicBezTo>
                    <a:pt x="16" y="776"/>
                    <a:pt x="109" y="869"/>
                    <a:pt x="202" y="869"/>
                  </a:cubicBezTo>
                  <a:cubicBezTo>
                    <a:pt x="326" y="869"/>
                    <a:pt x="419" y="776"/>
                    <a:pt x="419" y="683"/>
                  </a:cubicBezTo>
                  <a:lnTo>
                    <a:pt x="419" y="187"/>
                  </a:lnTo>
                  <a:cubicBezTo>
                    <a:pt x="435" y="63"/>
                    <a:pt x="326" y="1"/>
                    <a:pt x="2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9"/>
            <p:cNvSpPr/>
            <p:nvPr/>
          </p:nvSpPr>
          <p:spPr>
            <a:xfrm>
              <a:off x="1652656" y="3565612"/>
              <a:ext cx="32685" cy="11741"/>
            </a:xfrm>
            <a:custGeom>
              <a:rect b="b" l="l" r="r" t="t"/>
              <a:pathLst>
                <a:path extrusionOk="0" h="435" w="1211">
                  <a:moveTo>
                    <a:pt x="280" y="1"/>
                  </a:moveTo>
                  <a:cubicBezTo>
                    <a:pt x="1" y="1"/>
                    <a:pt x="1" y="435"/>
                    <a:pt x="280" y="435"/>
                  </a:cubicBezTo>
                  <a:lnTo>
                    <a:pt x="931" y="435"/>
                  </a:lnTo>
                  <a:cubicBezTo>
                    <a:pt x="1210" y="435"/>
                    <a:pt x="1210" y="1"/>
                    <a:pt x="931" y="1"/>
                  </a:cubicBezTo>
                  <a:close/>
                </a:path>
              </a:pathLst>
            </a:custGeom>
            <a:solidFill>
              <a:srgbClr val="F87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9"/>
            <p:cNvSpPr/>
            <p:nvPr/>
          </p:nvSpPr>
          <p:spPr>
            <a:xfrm>
              <a:off x="1718809" y="3559431"/>
              <a:ext cx="39055" cy="16248"/>
            </a:xfrm>
            <a:custGeom>
              <a:rect b="b" l="l" r="r" t="t"/>
              <a:pathLst>
                <a:path extrusionOk="0" h="602" w="1447">
                  <a:moveTo>
                    <a:pt x="232" y="0"/>
                  </a:moveTo>
                  <a:cubicBezTo>
                    <a:pt x="183" y="0"/>
                    <a:pt x="135" y="16"/>
                    <a:pt x="93" y="43"/>
                  </a:cubicBezTo>
                  <a:cubicBezTo>
                    <a:pt x="0" y="137"/>
                    <a:pt x="0" y="261"/>
                    <a:pt x="93" y="354"/>
                  </a:cubicBezTo>
                  <a:cubicBezTo>
                    <a:pt x="248" y="509"/>
                    <a:pt x="465" y="602"/>
                    <a:pt x="682" y="602"/>
                  </a:cubicBezTo>
                  <a:cubicBezTo>
                    <a:pt x="931" y="602"/>
                    <a:pt x="1148" y="509"/>
                    <a:pt x="1303" y="354"/>
                  </a:cubicBezTo>
                  <a:cubicBezTo>
                    <a:pt x="1446" y="234"/>
                    <a:pt x="1258" y="4"/>
                    <a:pt x="1108" y="4"/>
                  </a:cubicBezTo>
                  <a:cubicBezTo>
                    <a:pt x="1063" y="4"/>
                    <a:pt x="1021" y="25"/>
                    <a:pt x="993" y="74"/>
                  </a:cubicBezTo>
                  <a:cubicBezTo>
                    <a:pt x="915" y="152"/>
                    <a:pt x="807" y="191"/>
                    <a:pt x="698" y="191"/>
                  </a:cubicBezTo>
                  <a:cubicBezTo>
                    <a:pt x="589" y="191"/>
                    <a:pt x="481" y="152"/>
                    <a:pt x="403" y="74"/>
                  </a:cubicBezTo>
                  <a:cubicBezTo>
                    <a:pt x="352" y="23"/>
                    <a:pt x="291" y="0"/>
                    <a:pt x="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9"/>
            <p:cNvSpPr/>
            <p:nvPr/>
          </p:nvSpPr>
          <p:spPr>
            <a:xfrm>
              <a:off x="1637596" y="3701237"/>
              <a:ext cx="199267" cy="40215"/>
            </a:xfrm>
            <a:custGeom>
              <a:rect b="b" l="l" r="r" t="t"/>
              <a:pathLst>
                <a:path extrusionOk="0" h="1490" w="7383">
                  <a:moveTo>
                    <a:pt x="279" y="1"/>
                  </a:moveTo>
                  <a:cubicBezTo>
                    <a:pt x="93" y="497"/>
                    <a:pt x="0" y="993"/>
                    <a:pt x="0" y="1490"/>
                  </a:cubicBezTo>
                  <a:lnTo>
                    <a:pt x="7383" y="1490"/>
                  </a:lnTo>
                  <a:cubicBezTo>
                    <a:pt x="7383" y="993"/>
                    <a:pt x="7290" y="497"/>
                    <a:pt x="71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8" name="Google Shape;808;p29"/>
          <p:cNvSpPr/>
          <p:nvPr/>
        </p:nvSpPr>
        <p:spPr>
          <a:xfrm>
            <a:off x="6816066" y="593492"/>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30"/>
          <p:cNvSpPr txBox="1"/>
          <p:nvPr>
            <p:ph type="title"/>
          </p:nvPr>
        </p:nvSpPr>
        <p:spPr>
          <a:xfrm>
            <a:off x="715100" y="673675"/>
            <a:ext cx="3639600" cy="128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Sign the FemCo Petition! </a:t>
            </a:r>
            <a:endParaRPr/>
          </a:p>
        </p:txBody>
      </p:sp>
      <p:sp>
        <p:nvSpPr>
          <p:cNvPr id="814" name="Google Shape;814;p30"/>
          <p:cNvSpPr txBox="1"/>
          <p:nvPr>
            <p:ph idx="1" type="body"/>
          </p:nvPr>
        </p:nvSpPr>
        <p:spPr>
          <a:xfrm>
            <a:off x="742550" y="1956475"/>
            <a:ext cx="3584700" cy="20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Message from Fem-Co: </a:t>
            </a:r>
            <a:r>
              <a:rPr i="1" lang="en"/>
              <a:t>We believe that having access to menstruation products is a right that should be available on campus. FemCo wants to partner with Aunt Flow to make products accessible in every dorm bathroom, but we need your support. We are meeting with the Acting Dean of the College, Cheryl Horsey, on October 24th at 11:30 am. By this date, we need 367 more Bryn Mawr student signatures on our petition to reach quorum and end period poverty on this campus.</a:t>
            </a:r>
            <a:endParaRPr i="1">
              <a:solidFill>
                <a:schemeClr val="lt2"/>
              </a:solidFill>
            </a:endParaRPr>
          </a:p>
        </p:txBody>
      </p:sp>
      <p:sp>
        <p:nvSpPr>
          <p:cNvPr id="815" name="Google Shape;815;p30"/>
          <p:cNvSpPr/>
          <p:nvPr/>
        </p:nvSpPr>
        <p:spPr>
          <a:xfrm>
            <a:off x="4121773" y="922245"/>
            <a:ext cx="270453" cy="275760"/>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6" name="Google Shape;816;p30"/>
          <p:cNvPicPr preferRelativeResize="0"/>
          <p:nvPr/>
        </p:nvPicPr>
        <p:blipFill rotWithShape="1">
          <a:blip r:embed="rId3">
            <a:alphaModFix/>
          </a:blip>
          <a:srcRect b="0" l="768" r="768" t="0"/>
          <a:stretch/>
        </p:blipFill>
        <p:spPr>
          <a:xfrm>
            <a:off x="4903850" y="809225"/>
            <a:ext cx="3525000" cy="35250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1"/>
          <p:cNvSpPr txBox="1"/>
          <p:nvPr>
            <p:ph type="title"/>
          </p:nvPr>
        </p:nvSpPr>
        <p:spPr>
          <a:xfrm>
            <a:off x="1957200" y="2150838"/>
            <a:ext cx="5229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Community Comment for Admin Meeting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2"/>
          <p:cNvSpPr txBox="1"/>
          <p:nvPr>
            <p:ph type="title"/>
          </p:nvPr>
        </p:nvSpPr>
        <p:spPr>
          <a:xfrm>
            <a:off x="654425" y="1876950"/>
            <a:ext cx="3916200" cy="100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100"/>
              <a:t>Board Of Trustees</a:t>
            </a:r>
            <a:endParaRPr sz="7100"/>
          </a:p>
        </p:txBody>
      </p:sp>
      <p:grpSp>
        <p:nvGrpSpPr>
          <p:cNvPr id="827" name="Google Shape;827;p32"/>
          <p:cNvGrpSpPr/>
          <p:nvPr/>
        </p:nvGrpSpPr>
        <p:grpSpPr>
          <a:xfrm>
            <a:off x="5313523" y="836288"/>
            <a:ext cx="3194975" cy="3587221"/>
            <a:chOff x="3630825" y="756650"/>
            <a:chExt cx="3731575" cy="4189700"/>
          </a:xfrm>
        </p:grpSpPr>
        <p:sp>
          <p:nvSpPr>
            <p:cNvPr id="828" name="Google Shape;828;p32"/>
            <p:cNvSpPr/>
            <p:nvPr/>
          </p:nvSpPr>
          <p:spPr>
            <a:xfrm>
              <a:off x="3675300" y="956550"/>
              <a:ext cx="1453250" cy="1709525"/>
            </a:xfrm>
            <a:custGeom>
              <a:rect b="b" l="l" r="r" t="t"/>
              <a:pathLst>
                <a:path extrusionOk="0" h="68381" w="58130">
                  <a:moveTo>
                    <a:pt x="37900" y="4491"/>
                  </a:moveTo>
                  <a:lnTo>
                    <a:pt x="37900" y="4491"/>
                  </a:lnTo>
                  <a:cubicBezTo>
                    <a:pt x="37358" y="4914"/>
                    <a:pt x="36867" y="5422"/>
                    <a:pt x="36443" y="5981"/>
                  </a:cubicBezTo>
                  <a:cubicBezTo>
                    <a:pt x="35800" y="6829"/>
                    <a:pt x="35308" y="7777"/>
                    <a:pt x="34969" y="8794"/>
                  </a:cubicBezTo>
                  <a:cubicBezTo>
                    <a:pt x="34614" y="9793"/>
                    <a:pt x="34410" y="10844"/>
                    <a:pt x="34326" y="11911"/>
                  </a:cubicBezTo>
                  <a:cubicBezTo>
                    <a:pt x="34258" y="12843"/>
                    <a:pt x="34292" y="13775"/>
                    <a:pt x="34427" y="14690"/>
                  </a:cubicBezTo>
                  <a:cubicBezTo>
                    <a:pt x="34004" y="14673"/>
                    <a:pt x="33580" y="14673"/>
                    <a:pt x="33173" y="14673"/>
                  </a:cubicBezTo>
                  <a:lnTo>
                    <a:pt x="31327" y="14724"/>
                  </a:lnTo>
                  <a:lnTo>
                    <a:pt x="30412" y="14758"/>
                  </a:lnTo>
                  <a:lnTo>
                    <a:pt x="29497" y="14825"/>
                  </a:lnTo>
                  <a:cubicBezTo>
                    <a:pt x="28887" y="14876"/>
                    <a:pt x="28277" y="14910"/>
                    <a:pt x="27667" y="14978"/>
                  </a:cubicBezTo>
                  <a:cubicBezTo>
                    <a:pt x="26092" y="15147"/>
                    <a:pt x="24516" y="15367"/>
                    <a:pt x="22957" y="15656"/>
                  </a:cubicBezTo>
                  <a:cubicBezTo>
                    <a:pt x="23059" y="15147"/>
                    <a:pt x="23144" y="14639"/>
                    <a:pt x="23262" y="14148"/>
                  </a:cubicBezTo>
                  <a:cubicBezTo>
                    <a:pt x="23381" y="13572"/>
                    <a:pt x="23533" y="12996"/>
                    <a:pt x="23720" y="12436"/>
                  </a:cubicBezTo>
                  <a:cubicBezTo>
                    <a:pt x="23906" y="11877"/>
                    <a:pt x="24143" y="11335"/>
                    <a:pt x="24431" y="10827"/>
                  </a:cubicBezTo>
                  <a:cubicBezTo>
                    <a:pt x="24516" y="10691"/>
                    <a:pt x="24601" y="10556"/>
                    <a:pt x="24685" y="10420"/>
                  </a:cubicBezTo>
                  <a:cubicBezTo>
                    <a:pt x="24804" y="10353"/>
                    <a:pt x="24923" y="10285"/>
                    <a:pt x="25041" y="10234"/>
                  </a:cubicBezTo>
                  <a:lnTo>
                    <a:pt x="26430" y="9488"/>
                  </a:lnTo>
                  <a:lnTo>
                    <a:pt x="27125" y="9133"/>
                  </a:lnTo>
                  <a:lnTo>
                    <a:pt x="27837" y="8777"/>
                  </a:lnTo>
                  <a:lnTo>
                    <a:pt x="29277" y="8099"/>
                  </a:lnTo>
                  <a:cubicBezTo>
                    <a:pt x="29751" y="7862"/>
                    <a:pt x="30242" y="7676"/>
                    <a:pt x="30717" y="7438"/>
                  </a:cubicBezTo>
                  <a:lnTo>
                    <a:pt x="32157" y="6795"/>
                  </a:lnTo>
                  <a:cubicBezTo>
                    <a:pt x="32648" y="6574"/>
                    <a:pt x="33140" y="6388"/>
                    <a:pt x="33614" y="6168"/>
                  </a:cubicBezTo>
                  <a:lnTo>
                    <a:pt x="35088" y="5558"/>
                  </a:lnTo>
                  <a:lnTo>
                    <a:pt x="36562" y="4999"/>
                  </a:lnTo>
                  <a:cubicBezTo>
                    <a:pt x="37019" y="4829"/>
                    <a:pt x="37460" y="4643"/>
                    <a:pt x="37900" y="4491"/>
                  </a:cubicBezTo>
                  <a:close/>
                  <a:moveTo>
                    <a:pt x="24058" y="10776"/>
                  </a:moveTo>
                  <a:lnTo>
                    <a:pt x="24058" y="10776"/>
                  </a:lnTo>
                  <a:cubicBezTo>
                    <a:pt x="23754" y="11250"/>
                    <a:pt x="23499" y="11759"/>
                    <a:pt x="23330" y="12301"/>
                  </a:cubicBezTo>
                  <a:cubicBezTo>
                    <a:pt x="23127" y="12894"/>
                    <a:pt x="23008" y="13487"/>
                    <a:pt x="22940" y="14097"/>
                  </a:cubicBezTo>
                  <a:cubicBezTo>
                    <a:pt x="22873" y="14622"/>
                    <a:pt x="22856" y="15147"/>
                    <a:pt x="22889" y="15672"/>
                  </a:cubicBezTo>
                  <a:cubicBezTo>
                    <a:pt x="22059" y="15825"/>
                    <a:pt x="21246" y="15994"/>
                    <a:pt x="20416" y="16198"/>
                  </a:cubicBezTo>
                  <a:cubicBezTo>
                    <a:pt x="18417" y="16655"/>
                    <a:pt x="16451" y="17265"/>
                    <a:pt x="14554" y="18027"/>
                  </a:cubicBezTo>
                  <a:cubicBezTo>
                    <a:pt x="16807" y="15605"/>
                    <a:pt x="19467" y="13572"/>
                    <a:pt x="22313" y="11827"/>
                  </a:cubicBezTo>
                  <a:cubicBezTo>
                    <a:pt x="22754" y="11522"/>
                    <a:pt x="23211" y="11267"/>
                    <a:pt x="23669" y="11013"/>
                  </a:cubicBezTo>
                  <a:cubicBezTo>
                    <a:pt x="23804" y="10946"/>
                    <a:pt x="23923" y="10861"/>
                    <a:pt x="24058" y="10776"/>
                  </a:cubicBezTo>
                  <a:close/>
                  <a:moveTo>
                    <a:pt x="12775" y="20162"/>
                  </a:moveTo>
                  <a:cubicBezTo>
                    <a:pt x="13571" y="21416"/>
                    <a:pt x="14418" y="22653"/>
                    <a:pt x="15282" y="23873"/>
                  </a:cubicBezTo>
                  <a:cubicBezTo>
                    <a:pt x="14876" y="23873"/>
                    <a:pt x="14469" y="23940"/>
                    <a:pt x="14096" y="24076"/>
                  </a:cubicBezTo>
                  <a:lnTo>
                    <a:pt x="13910" y="24144"/>
                  </a:lnTo>
                  <a:cubicBezTo>
                    <a:pt x="13859" y="24161"/>
                    <a:pt x="13808" y="24194"/>
                    <a:pt x="13741" y="24211"/>
                  </a:cubicBezTo>
                  <a:cubicBezTo>
                    <a:pt x="13639" y="24262"/>
                    <a:pt x="13520" y="24330"/>
                    <a:pt x="13402" y="24381"/>
                  </a:cubicBezTo>
                  <a:cubicBezTo>
                    <a:pt x="13198" y="24499"/>
                    <a:pt x="12995" y="24652"/>
                    <a:pt x="12792" y="24804"/>
                  </a:cubicBezTo>
                  <a:cubicBezTo>
                    <a:pt x="12402" y="25109"/>
                    <a:pt x="12063" y="25482"/>
                    <a:pt x="11775" y="25889"/>
                  </a:cubicBezTo>
                  <a:cubicBezTo>
                    <a:pt x="11708" y="25990"/>
                    <a:pt x="11640" y="26092"/>
                    <a:pt x="11589" y="26194"/>
                  </a:cubicBezTo>
                  <a:cubicBezTo>
                    <a:pt x="11674" y="24601"/>
                    <a:pt x="11775" y="23008"/>
                    <a:pt x="11877" y="21416"/>
                  </a:cubicBezTo>
                  <a:cubicBezTo>
                    <a:pt x="12165" y="20992"/>
                    <a:pt x="12453" y="20569"/>
                    <a:pt x="12775" y="20179"/>
                  </a:cubicBezTo>
                  <a:lnTo>
                    <a:pt x="12775" y="20162"/>
                  </a:lnTo>
                  <a:close/>
                  <a:moveTo>
                    <a:pt x="28701" y="15723"/>
                  </a:moveTo>
                  <a:cubicBezTo>
                    <a:pt x="27837" y="16062"/>
                    <a:pt x="27006" y="16469"/>
                    <a:pt x="26227" y="16943"/>
                  </a:cubicBezTo>
                  <a:cubicBezTo>
                    <a:pt x="25549" y="17367"/>
                    <a:pt x="24906" y="17841"/>
                    <a:pt x="24313" y="18366"/>
                  </a:cubicBezTo>
                  <a:cubicBezTo>
                    <a:pt x="21585" y="20874"/>
                    <a:pt x="19823" y="24279"/>
                    <a:pt x="19332" y="27956"/>
                  </a:cubicBezTo>
                  <a:lnTo>
                    <a:pt x="18112" y="26414"/>
                  </a:lnTo>
                  <a:cubicBezTo>
                    <a:pt x="17485" y="25651"/>
                    <a:pt x="16875" y="24889"/>
                    <a:pt x="16248" y="24127"/>
                  </a:cubicBezTo>
                  <a:cubicBezTo>
                    <a:pt x="15130" y="22771"/>
                    <a:pt x="13995" y="21416"/>
                    <a:pt x="12826" y="20094"/>
                  </a:cubicBezTo>
                  <a:lnTo>
                    <a:pt x="12877" y="20027"/>
                  </a:lnTo>
                  <a:cubicBezTo>
                    <a:pt x="13334" y="19400"/>
                    <a:pt x="13825" y="18824"/>
                    <a:pt x="14334" y="18248"/>
                  </a:cubicBezTo>
                  <a:cubicBezTo>
                    <a:pt x="16384" y="17672"/>
                    <a:pt x="18468" y="17231"/>
                    <a:pt x="20551" y="16841"/>
                  </a:cubicBezTo>
                  <a:lnTo>
                    <a:pt x="21432" y="16672"/>
                  </a:lnTo>
                  <a:lnTo>
                    <a:pt x="22330" y="16537"/>
                  </a:lnTo>
                  <a:lnTo>
                    <a:pt x="23228" y="16384"/>
                  </a:lnTo>
                  <a:cubicBezTo>
                    <a:pt x="23533" y="16333"/>
                    <a:pt x="23838" y="16299"/>
                    <a:pt x="24126" y="16265"/>
                  </a:cubicBezTo>
                  <a:cubicBezTo>
                    <a:pt x="24736" y="16181"/>
                    <a:pt x="25329" y="16079"/>
                    <a:pt x="25939" y="16011"/>
                  </a:cubicBezTo>
                  <a:lnTo>
                    <a:pt x="27735" y="15825"/>
                  </a:lnTo>
                  <a:cubicBezTo>
                    <a:pt x="28057" y="15791"/>
                    <a:pt x="28379" y="15757"/>
                    <a:pt x="28701" y="15723"/>
                  </a:cubicBezTo>
                  <a:close/>
                  <a:moveTo>
                    <a:pt x="11741" y="21619"/>
                  </a:moveTo>
                  <a:lnTo>
                    <a:pt x="11741" y="21619"/>
                  </a:lnTo>
                  <a:cubicBezTo>
                    <a:pt x="11267" y="24584"/>
                    <a:pt x="10928" y="27566"/>
                    <a:pt x="10674" y="30565"/>
                  </a:cubicBezTo>
                  <a:cubicBezTo>
                    <a:pt x="10657" y="30819"/>
                    <a:pt x="10623" y="31090"/>
                    <a:pt x="10606" y="31361"/>
                  </a:cubicBezTo>
                  <a:cubicBezTo>
                    <a:pt x="10352" y="31300"/>
                    <a:pt x="10092" y="31270"/>
                    <a:pt x="9833" y="31270"/>
                  </a:cubicBezTo>
                  <a:cubicBezTo>
                    <a:pt x="9660" y="31270"/>
                    <a:pt x="9488" y="31283"/>
                    <a:pt x="9319" y="31310"/>
                  </a:cubicBezTo>
                  <a:cubicBezTo>
                    <a:pt x="8810" y="31412"/>
                    <a:pt x="8319" y="31598"/>
                    <a:pt x="7879" y="31852"/>
                  </a:cubicBezTo>
                  <a:cubicBezTo>
                    <a:pt x="7421" y="32090"/>
                    <a:pt x="7014" y="32395"/>
                    <a:pt x="6642" y="32750"/>
                  </a:cubicBezTo>
                  <a:cubicBezTo>
                    <a:pt x="6574" y="32818"/>
                    <a:pt x="6506" y="32886"/>
                    <a:pt x="6438" y="32954"/>
                  </a:cubicBezTo>
                  <a:cubicBezTo>
                    <a:pt x="6642" y="32344"/>
                    <a:pt x="6862" y="31734"/>
                    <a:pt x="7082" y="31124"/>
                  </a:cubicBezTo>
                  <a:lnTo>
                    <a:pt x="7336" y="30378"/>
                  </a:lnTo>
                  <a:cubicBezTo>
                    <a:pt x="7421" y="30141"/>
                    <a:pt x="7523" y="29887"/>
                    <a:pt x="7624" y="29650"/>
                  </a:cubicBezTo>
                  <a:cubicBezTo>
                    <a:pt x="7828" y="29159"/>
                    <a:pt x="7997" y="28667"/>
                    <a:pt x="8217" y="28193"/>
                  </a:cubicBezTo>
                  <a:lnTo>
                    <a:pt x="8844" y="26753"/>
                  </a:lnTo>
                  <a:lnTo>
                    <a:pt x="9556" y="25347"/>
                  </a:lnTo>
                  <a:cubicBezTo>
                    <a:pt x="10217" y="24059"/>
                    <a:pt x="10928" y="22822"/>
                    <a:pt x="11741" y="21619"/>
                  </a:cubicBezTo>
                  <a:close/>
                  <a:moveTo>
                    <a:pt x="15333" y="23957"/>
                  </a:moveTo>
                  <a:cubicBezTo>
                    <a:pt x="15469" y="24144"/>
                    <a:pt x="15621" y="24347"/>
                    <a:pt x="15757" y="24550"/>
                  </a:cubicBezTo>
                  <a:cubicBezTo>
                    <a:pt x="16316" y="25347"/>
                    <a:pt x="16909" y="26126"/>
                    <a:pt x="17502" y="26905"/>
                  </a:cubicBezTo>
                  <a:cubicBezTo>
                    <a:pt x="18078" y="27702"/>
                    <a:pt x="18688" y="28464"/>
                    <a:pt x="19298" y="29243"/>
                  </a:cubicBezTo>
                  <a:cubicBezTo>
                    <a:pt x="19891" y="30023"/>
                    <a:pt x="20501" y="30768"/>
                    <a:pt x="21144" y="31514"/>
                  </a:cubicBezTo>
                  <a:cubicBezTo>
                    <a:pt x="21704" y="32191"/>
                    <a:pt x="22263" y="32852"/>
                    <a:pt x="22839" y="33513"/>
                  </a:cubicBezTo>
                  <a:cubicBezTo>
                    <a:pt x="22663" y="33504"/>
                    <a:pt x="22487" y="33500"/>
                    <a:pt x="22312" y="33500"/>
                  </a:cubicBezTo>
                  <a:cubicBezTo>
                    <a:pt x="21103" y="33500"/>
                    <a:pt x="19912" y="33702"/>
                    <a:pt x="18772" y="34072"/>
                  </a:cubicBezTo>
                  <a:cubicBezTo>
                    <a:pt x="18044" y="34309"/>
                    <a:pt x="17349" y="34648"/>
                    <a:pt x="16689" y="35038"/>
                  </a:cubicBezTo>
                  <a:cubicBezTo>
                    <a:pt x="16028" y="35444"/>
                    <a:pt x="15418" y="35902"/>
                    <a:pt x="14842" y="36444"/>
                  </a:cubicBezTo>
                  <a:cubicBezTo>
                    <a:pt x="13741" y="37494"/>
                    <a:pt x="12809" y="38748"/>
                    <a:pt x="12114" y="40120"/>
                  </a:cubicBezTo>
                  <a:cubicBezTo>
                    <a:pt x="11691" y="40950"/>
                    <a:pt x="11335" y="41814"/>
                    <a:pt x="11064" y="42712"/>
                  </a:cubicBezTo>
                  <a:lnTo>
                    <a:pt x="11064" y="40781"/>
                  </a:lnTo>
                  <a:cubicBezTo>
                    <a:pt x="11064" y="37393"/>
                    <a:pt x="11199" y="34004"/>
                    <a:pt x="11352" y="30616"/>
                  </a:cubicBezTo>
                  <a:cubicBezTo>
                    <a:pt x="11403" y="29294"/>
                    <a:pt x="11487" y="27990"/>
                    <a:pt x="11555" y="26668"/>
                  </a:cubicBezTo>
                  <a:cubicBezTo>
                    <a:pt x="11708" y="26482"/>
                    <a:pt x="11877" y="26278"/>
                    <a:pt x="12046" y="26109"/>
                  </a:cubicBezTo>
                  <a:cubicBezTo>
                    <a:pt x="12351" y="25753"/>
                    <a:pt x="12690" y="25431"/>
                    <a:pt x="13063" y="25143"/>
                  </a:cubicBezTo>
                  <a:cubicBezTo>
                    <a:pt x="13419" y="24855"/>
                    <a:pt x="13808" y="24601"/>
                    <a:pt x="14232" y="24398"/>
                  </a:cubicBezTo>
                  <a:cubicBezTo>
                    <a:pt x="14588" y="24228"/>
                    <a:pt x="14960" y="24076"/>
                    <a:pt x="15333" y="23957"/>
                  </a:cubicBezTo>
                  <a:close/>
                  <a:moveTo>
                    <a:pt x="10623" y="31429"/>
                  </a:moveTo>
                  <a:lnTo>
                    <a:pt x="10623" y="31429"/>
                  </a:lnTo>
                  <a:cubicBezTo>
                    <a:pt x="10505" y="32835"/>
                    <a:pt x="10437" y="34241"/>
                    <a:pt x="10352" y="35647"/>
                  </a:cubicBezTo>
                  <a:cubicBezTo>
                    <a:pt x="10284" y="37342"/>
                    <a:pt x="10250" y="39053"/>
                    <a:pt x="10217" y="40764"/>
                  </a:cubicBezTo>
                  <a:cubicBezTo>
                    <a:pt x="10200" y="42475"/>
                    <a:pt x="10250" y="44169"/>
                    <a:pt x="10318" y="45881"/>
                  </a:cubicBezTo>
                  <a:cubicBezTo>
                    <a:pt x="10335" y="46406"/>
                    <a:pt x="10369" y="46948"/>
                    <a:pt x="10403" y="47473"/>
                  </a:cubicBezTo>
                  <a:cubicBezTo>
                    <a:pt x="9720" y="47302"/>
                    <a:pt x="9022" y="47217"/>
                    <a:pt x="8323" y="47217"/>
                  </a:cubicBezTo>
                  <a:cubicBezTo>
                    <a:pt x="8260" y="47217"/>
                    <a:pt x="8196" y="47218"/>
                    <a:pt x="8133" y="47219"/>
                  </a:cubicBezTo>
                  <a:cubicBezTo>
                    <a:pt x="7235" y="47253"/>
                    <a:pt x="6337" y="47439"/>
                    <a:pt x="5490" y="47761"/>
                  </a:cubicBezTo>
                  <a:cubicBezTo>
                    <a:pt x="4643" y="48083"/>
                    <a:pt x="3863" y="48558"/>
                    <a:pt x="3169" y="49134"/>
                  </a:cubicBezTo>
                  <a:cubicBezTo>
                    <a:pt x="2711" y="49506"/>
                    <a:pt x="2304" y="49913"/>
                    <a:pt x="1949" y="50370"/>
                  </a:cubicBezTo>
                  <a:cubicBezTo>
                    <a:pt x="2406" y="47998"/>
                    <a:pt x="2914" y="45643"/>
                    <a:pt x="3490" y="43288"/>
                  </a:cubicBezTo>
                  <a:cubicBezTo>
                    <a:pt x="4321" y="39968"/>
                    <a:pt x="5219" y="36681"/>
                    <a:pt x="6286" y="33445"/>
                  </a:cubicBezTo>
                  <a:cubicBezTo>
                    <a:pt x="6472" y="33292"/>
                    <a:pt x="6676" y="33140"/>
                    <a:pt x="6862" y="33004"/>
                  </a:cubicBezTo>
                  <a:cubicBezTo>
                    <a:pt x="7082" y="32869"/>
                    <a:pt x="7269" y="32716"/>
                    <a:pt x="7472" y="32581"/>
                  </a:cubicBezTo>
                  <a:lnTo>
                    <a:pt x="7777" y="32378"/>
                  </a:lnTo>
                  <a:lnTo>
                    <a:pt x="8099" y="32208"/>
                  </a:lnTo>
                  <a:cubicBezTo>
                    <a:pt x="8505" y="31971"/>
                    <a:pt x="8946" y="31768"/>
                    <a:pt x="9403" y="31632"/>
                  </a:cubicBezTo>
                  <a:cubicBezTo>
                    <a:pt x="9810" y="31514"/>
                    <a:pt x="10217" y="31446"/>
                    <a:pt x="10623" y="31429"/>
                  </a:cubicBezTo>
                  <a:close/>
                  <a:moveTo>
                    <a:pt x="11470" y="56131"/>
                  </a:moveTo>
                  <a:cubicBezTo>
                    <a:pt x="11470" y="56131"/>
                    <a:pt x="11469" y="56131"/>
                    <a:pt x="11469" y="56131"/>
                  </a:cubicBezTo>
                  <a:lnTo>
                    <a:pt x="11469" y="56131"/>
                  </a:lnTo>
                  <a:cubicBezTo>
                    <a:pt x="11469" y="56131"/>
                    <a:pt x="11470" y="56131"/>
                    <a:pt x="11470" y="56131"/>
                  </a:cubicBezTo>
                  <a:lnTo>
                    <a:pt x="11470" y="56131"/>
                  </a:lnTo>
                  <a:cubicBezTo>
                    <a:pt x="11470" y="56131"/>
                    <a:pt x="11470" y="56131"/>
                    <a:pt x="11470" y="56131"/>
                  </a:cubicBezTo>
                  <a:close/>
                  <a:moveTo>
                    <a:pt x="58130" y="1"/>
                  </a:moveTo>
                  <a:cubicBezTo>
                    <a:pt x="55995" y="18"/>
                    <a:pt x="53877" y="187"/>
                    <a:pt x="51776" y="509"/>
                  </a:cubicBezTo>
                  <a:cubicBezTo>
                    <a:pt x="51251" y="577"/>
                    <a:pt x="50709" y="662"/>
                    <a:pt x="50201" y="746"/>
                  </a:cubicBezTo>
                  <a:cubicBezTo>
                    <a:pt x="49692" y="848"/>
                    <a:pt x="49150" y="916"/>
                    <a:pt x="48642" y="1034"/>
                  </a:cubicBezTo>
                  <a:lnTo>
                    <a:pt x="47066" y="1339"/>
                  </a:lnTo>
                  <a:lnTo>
                    <a:pt x="45508" y="1695"/>
                  </a:lnTo>
                  <a:cubicBezTo>
                    <a:pt x="44999" y="1797"/>
                    <a:pt x="44491" y="1949"/>
                    <a:pt x="43966" y="2068"/>
                  </a:cubicBezTo>
                  <a:cubicBezTo>
                    <a:pt x="43458" y="2203"/>
                    <a:pt x="42949" y="2339"/>
                    <a:pt x="42424" y="2491"/>
                  </a:cubicBezTo>
                  <a:lnTo>
                    <a:pt x="40899" y="2932"/>
                  </a:lnTo>
                  <a:cubicBezTo>
                    <a:pt x="40645" y="3017"/>
                    <a:pt x="40391" y="3084"/>
                    <a:pt x="40137" y="3169"/>
                  </a:cubicBezTo>
                  <a:lnTo>
                    <a:pt x="39374" y="3406"/>
                  </a:lnTo>
                  <a:lnTo>
                    <a:pt x="37867" y="3898"/>
                  </a:lnTo>
                  <a:cubicBezTo>
                    <a:pt x="37358" y="4067"/>
                    <a:pt x="36867" y="4270"/>
                    <a:pt x="36359" y="4440"/>
                  </a:cubicBezTo>
                  <a:lnTo>
                    <a:pt x="34868" y="4982"/>
                  </a:lnTo>
                  <a:lnTo>
                    <a:pt x="33377" y="5575"/>
                  </a:lnTo>
                  <a:cubicBezTo>
                    <a:pt x="32885" y="5761"/>
                    <a:pt x="32394" y="5948"/>
                    <a:pt x="31903" y="6168"/>
                  </a:cubicBezTo>
                  <a:lnTo>
                    <a:pt x="30429" y="6795"/>
                  </a:lnTo>
                  <a:cubicBezTo>
                    <a:pt x="29446" y="7201"/>
                    <a:pt x="28497" y="7676"/>
                    <a:pt x="27532" y="8116"/>
                  </a:cubicBezTo>
                  <a:lnTo>
                    <a:pt x="26803" y="8472"/>
                  </a:lnTo>
                  <a:lnTo>
                    <a:pt x="26092" y="8828"/>
                  </a:lnTo>
                  <a:lnTo>
                    <a:pt x="24668" y="9556"/>
                  </a:lnTo>
                  <a:cubicBezTo>
                    <a:pt x="24211" y="9810"/>
                    <a:pt x="23754" y="10081"/>
                    <a:pt x="23279" y="10336"/>
                  </a:cubicBezTo>
                  <a:cubicBezTo>
                    <a:pt x="22805" y="10590"/>
                    <a:pt x="22347" y="10861"/>
                    <a:pt x="21890" y="11149"/>
                  </a:cubicBezTo>
                  <a:lnTo>
                    <a:pt x="20534" y="11996"/>
                  </a:lnTo>
                  <a:lnTo>
                    <a:pt x="19213" y="12894"/>
                  </a:lnTo>
                  <a:cubicBezTo>
                    <a:pt x="18772" y="13199"/>
                    <a:pt x="18349" y="13538"/>
                    <a:pt x="17925" y="13860"/>
                  </a:cubicBezTo>
                  <a:lnTo>
                    <a:pt x="17282" y="14351"/>
                  </a:lnTo>
                  <a:cubicBezTo>
                    <a:pt x="17078" y="14520"/>
                    <a:pt x="16875" y="14690"/>
                    <a:pt x="16672" y="14876"/>
                  </a:cubicBezTo>
                  <a:cubicBezTo>
                    <a:pt x="15028" y="16248"/>
                    <a:pt x="13537" y="17807"/>
                    <a:pt x="12233" y="19518"/>
                  </a:cubicBezTo>
                  <a:cubicBezTo>
                    <a:pt x="10928" y="21230"/>
                    <a:pt x="9810" y="23042"/>
                    <a:pt x="8844" y="24974"/>
                  </a:cubicBezTo>
                  <a:lnTo>
                    <a:pt x="8133" y="26397"/>
                  </a:lnTo>
                  <a:lnTo>
                    <a:pt x="7472" y="27888"/>
                  </a:lnTo>
                  <a:cubicBezTo>
                    <a:pt x="7252" y="28379"/>
                    <a:pt x="7082" y="28871"/>
                    <a:pt x="6879" y="29362"/>
                  </a:cubicBezTo>
                  <a:cubicBezTo>
                    <a:pt x="6794" y="29616"/>
                    <a:pt x="6676" y="29870"/>
                    <a:pt x="6591" y="30107"/>
                  </a:cubicBezTo>
                  <a:lnTo>
                    <a:pt x="6320" y="30853"/>
                  </a:lnTo>
                  <a:cubicBezTo>
                    <a:pt x="6133" y="31361"/>
                    <a:pt x="5964" y="31869"/>
                    <a:pt x="5795" y="32378"/>
                  </a:cubicBezTo>
                  <a:lnTo>
                    <a:pt x="5320" y="33902"/>
                  </a:lnTo>
                  <a:lnTo>
                    <a:pt x="5083" y="34648"/>
                  </a:lnTo>
                  <a:lnTo>
                    <a:pt x="4863" y="35427"/>
                  </a:lnTo>
                  <a:lnTo>
                    <a:pt x="4422" y="36952"/>
                  </a:lnTo>
                  <a:cubicBezTo>
                    <a:pt x="4134" y="37969"/>
                    <a:pt x="3863" y="39002"/>
                    <a:pt x="3592" y="40036"/>
                  </a:cubicBezTo>
                  <a:lnTo>
                    <a:pt x="2864" y="43136"/>
                  </a:lnTo>
                  <a:cubicBezTo>
                    <a:pt x="1932" y="47287"/>
                    <a:pt x="1169" y="51455"/>
                    <a:pt x="627" y="55673"/>
                  </a:cubicBezTo>
                  <a:lnTo>
                    <a:pt x="441" y="57266"/>
                  </a:lnTo>
                  <a:lnTo>
                    <a:pt x="356" y="58045"/>
                  </a:lnTo>
                  <a:lnTo>
                    <a:pt x="288" y="58842"/>
                  </a:lnTo>
                  <a:cubicBezTo>
                    <a:pt x="221" y="59909"/>
                    <a:pt x="119" y="60959"/>
                    <a:pt x="85" y="62027"/>
                  </a:cubicBezTo>
                  <a:lnTo>
                    <a:pt x="17" y="63619"/>
                  </a:lnTo>
                  <a:lnTo>
                    <a:pt x="17" y="64704"/>
                  </a:lnTo>
                  <a:cubicBezTo>
                    <a:pt x="17" y="64721"/>
                    <a:pt x="0" y="64737"/>
                    <a:pt x="0" y="64737"/>
                  </a:cubicBezTo>
                  <a:cubicBezTo>
                    <a:pt x="0" y="64737"/>
                    <a:pt x="17" y="64721"/>
                    <a:pt x="17" y="64721"/>
                  </a:cubicBezTo>
                  <a:lnTo>
                    <a:pt x="17" y="65212"/>
                  </a:lnTo>
                  <a:lnTo>
                    <a:pt x="17" y="66008"/>
                  </a:lnTo>
                  <a:cubicBezTo>
                    <a:pt x="17" y="66262"/>
                    <a:pt x="51" y="66533"/>
                    <a:pt x="68" y="66787"/>
                  </a:cubicBezTo>
                  <a:lnTo>
                    <a:pt x="187" y="68380"/>
                  </a:lnTo>
                  <a:cubicBezTo>
                    <a:pt x="119" y="67059"/>
                    <a:pt x="119" y="65737"/>
                    <a:pt x="153" y="64416"/>
                  </a:cubicBezTo>
                  <a:cubicBezTo>
                    <a:pt x="390" y="63958"/>
                    <a:pt x="644" y="63518"/>
                    <a:pt x="915" y="63094"/>
                  </a:cubicBezTo>
                  <a:cubicBezTo>
                    <a:pt x="1237" y="62569"/>
                    <a:pt x="1610" y="62061"/>
                    <a:pt x="2000" y="61569"/>
                  </a:cubicBezTo>
                  <a:cubicBezTo>
                    <a:pt x="2762" y="60587"/>
                    <a:pt x="3660" y="59706"/>
                    <a:pt x="4626" y="58943"/>
                  </a:cubicBezTo>
                  <a:cubicBezTo>
                    <a:pt x="5117" y="58570"/>
                    <a:pt x="5642" y="58215"/>
                    <a:pt x="6184" y="57910"/>
                  </a:cubicBezTo>
                  <a:cubicBezTo>
                    <a:pt x="6710" y="57605"/>
                    <a:pt x="7269" y="57334"/>
                    <a:pt x="7845" y="57096"/>
                  </a:cubicBezTo>
                  <a:cubicBezTo>
                    <a:pt x="9013" y="56639"/>
                    <a:pt x="10215" y="56317"/>
                    <a:pt x="11469" y="56131"/>
                  </a:cubicBezTo>
                  <a:lnTo>
                    <a:pt x="11469" y="56131"/>
                  </a:lnTo>
                  <a:cubicBezTo>
                    <a:pt x="10204" y="56150"/>
                    <a:pt x="8940" y="56370"/>
                    <a:pt x="7743" y="56792"/>
                  </a:cubicBezTo>
                  <a:cubicBezTo>
                    <a:pt x="7150" y="56995"/>
                    <a:pt x="6557" y="57249"/>
                    <a:pt x="5998" y="57554"/>
                  </a:cubicBezTo>
                  <a:cubicBezTo>
                    <a:pt x="5439" y="57876"/>
                    <a:pt x="4897" y="58232"/>
                    <a:pt x="4388" y="58621"/>
                  </a:cubicBezTo>
                  <a:cubicBezTo>
                    <a:pt x="3389" y="59401"/>
                    <a:pt x="2491" y="60332"/>
                    <a:pt x="1745" y="61366"/>
                  </a:cubicBezTo>
                  <a:cubicBezTo>
                    <a:pt x="1102" y="62264"/>
                    <a:pt x="576" y="63230"/>
                    <a:pt x="187" y="64263"/>
                  </a:cubicBezTo>
                  <a:cubicBezTo>
                    <a:pt x="305" y="61400"/>
                    <a:pt x="593" y="58554"/>
                    <a:pt x="1034" y="55724"/>
                  </a:cubicBezTo>
                  <a:cubicBezTo>
                    <a:pt x="1271" y="54030"/>
                    <a:pt x="1559" y="52336"/>
                    <a:pt x="1881" y="50641"/>
                  </a:cubicBezTo>
                  <a:cubicBezTo>
                    <a:pt x="2338" y="50184"/>
                    <a:pt x="2830" y="49777"/>
                    <a:pt x="3355" y="49405"/>
                  </a:cubicBezTo>
                  <a:cubicBezTo>
                    <a:pt x="4067" y="48896"/>
                    <a:pt x="4829" y="48473"/>
                    <a:pt x="5642" y="48168"/>
                  </a:cubicBezTo>
                  <a:cubicBezTo>
                    <a:pt x="6455" y="47846"/>
                    <a:pt x="7302" y="47643"/>
                    <a:pt x="8150" y="47558"/>
                  </a:cubicBezTo>
                  <a:cubicBezTo>
                    <a:pt x="8522" y="47524"/>
                    <a:pt x="8899" y="47507"/>
                    <a:pt x="9276" y="47507"/>
                  </a:cubicBezTo>
                  <a:cubicBezTo>
                    <a:pt x="9653" y="47507"/>
                    <a:pt x="10030" y="47524"/>
                    <a:pt x="10403" y="47558"/>
                  </a:cubicBezTo>
                  <a:cubicBezTo>
                    <a:pt x="10471" y="48710"/>
                    <a:pt x="10572" y="49845"/>
                    <a:pt x="10691" y="50997"/>
                  </a:cubicBezTo>
                  <a:cubicBezTo>
                    <a:pt x="10877" y="52691"/>
                    <a:pt x="11131" y="54386"/>
                    <a:pt x="11470" y="56063"/>
                  </a:cubicBezTo>
                  <a:cubicBezTo>
                    <a:pt x="11470" y="56080"/>
                    <a:pt x="11470" y="56114"/>
                    <a:pt x="11487" y="56131"/>
                  </a:cubicBezTo>
                  <a:cubicBezTo>
                    <a:pt x="11482" y="56131"/>
                    <a:pt x="11476" y="56131"/>
                    <a:pt x="11470" y="56131"/>
                  </a:cubicBezTo>
                  <a:lnTo>
                    <a:pt x="11470" y="56131"/>
                  </a:lnTo>
                  <a:cubicBezTo>
                    <a:pt x="11792" y="57791"/>
                    <a:pt x="12233" y="59401"/>
                    <a:pt x="12809" y="60976"/>
                  </a:cubicBezTo>
                  <a:cubicBezTo>
                    <a:pt x="12402" y="59333"/>
                    <a:pt x="12080" y="57673"/>
                    <a:pt x="11860" y="55978"/>
                  </a:cubicBezTo>
                  <a:cubicBezTo>
                    <a:pt x="11623" y="54301"/>
                    <a:pt x="11453" y="52624"/>
                    <a:pt x="11335" y="50929"/>
                  </a:cubicBezTo>
                  <a:cubicBezTo>
                    <a:pt x="11216" y="49235"/>
                    <a:pt x="11131" y="47541"/>
                    <a:pt x="11098" y="45847"/>
                  </a:cubicBezTo>
                  <a:cubicBezTo>
                    <a:pt x="11081" y="44949"/>
                    <a:pt x="11064" y="44068"/>
                    <a:pt x="11047" y="43170"/>
                  </a:cubicBezTo>
                  <a:cubicBezTo>
                    <a:pt x="11165" y="42865"/>
                    <a:pt x="11267" y="42577"/>
                    <a:pt x="11403" y="42289"/>
                  </a:cubicBezTo>
                  <a:cubicBezTo>
                    <a:pt x="11691" y="41594"/>
                    <a:pt x="12012" y="40917"/>
                    <a:pt x="12385" y="40256"/>
                  </a:cubicBezTo>
                  <a:cubicBezTo>
                    <a:pt x="12758" y="39612"/>
                    <a:pt x="13165" y="38985"/>
                    <a:pt x="13622" y="38392"/>
                  </a:cubicBezTo>
                  <a:cubicBezTo>
                    <a:pt x="14063" y="37799"/>
                    <a:pt x="14571" y="37240"/>
                    <a:pt x="15113" y="36732"/>
                  </a:cubicBezTo>
                  <a:cubicBezTo>
                    <a:pt x="16197" y="35715"/>
                    <a:pt x="17468" y="34902"/>
                    <a:pt x="18874" y="34377"/>
                  </a:cubicBezTo>
                  <a:cubicBezTo>
                    <a:pt x="19569" y="34106"/>
                    <a:pt x="20280" y="33902"/>
                    <a:pt x="21026" y="33767"/>
                  </a:cubicBezTo>
                  <a:cubicBezTo>
                    <a:pt x="21399" y="33682"/>
                    <a:pt x="21771" y="33648"/>
                    <a:pt x="22144" y="33597"/>
                  </a:cubicBezTo>
                  <a:cubicBezTo>
                    <a:pt x="22330" y="33564"/>
                    <a:pt x="22517" y="33564"/>
                    <a:pt x="22703" y="33564"/>
                  </a:cubicBezTo>
                  <a:lnTo>
                    <a:pt x="22856" y="33547"/>
                  </a:lnTo>
                  <a:lnTo>
                    <a:pt x="23025" y="33750"/>
                  </a:lnTo>
                  <a:cubicBezTo>
                    <a:pt x="23347" y="34123"/>
                    <a:pt x="23686" y="34495"/>
                    <a:pt x="24025" y="34851"/>
                  </a:cubicBezTo>
                  <a:cubicBezTo>
                    <a:pt x="24347" y="35207"/>
                    <a:pt x="24685" y="35580"/>
                    <a:pt x="25041" y="35919"/>
                  </a:cubicBezTo>
                  <a:cubicBezTo>
                    <a:pt x="25380" y="36274"/>
                    <a:pt x="25719" y="36613"/>
                    <a:pt x="26092" y="36952"/>
                  </a:cubicBezTo>
                  <a:cubicBezTo>
                    <a:pt x="26278" y="37121"/>
                    <a:pt x="26447" y="37291"/>
                    <a:pt x="26651" y="37443"/>
                  </a:cubicBezTo>
                  <a:lnTo>
                    <a:pt x="27227" y="37901"/>
                  </a:lnTo>
                  <a:cubicBezTo>
                    <a:pt x="26905" y="37528"/>
                    <a:pt x="26566" y="37172"/>
                    <a:pt x="26261" y="36783"/>
                  </a:cubicBezTo>
                  <a:cubicBezTo>
                    <a:pt x="26109" y="36596"/>
                    <a:pt x="25956" y="36410"/>
                    <a:pt x="25804" y="36224"/>
                  </a:cubicBezTo>
                  <a:lnTo>
                    <a:pt x="25380" y="35647"/>
                  </a:lnTo>
                  <a:cubicBezTo>
                    <a:pt x="25058" y="35275"/>
                    <a:pt x="24770" y="34885"/>
                    <a:pt x="24465" y="34495"/>
                  </a:cubicBezTo>
                  <a:lnTo>
                    <a:pt x="23567" y="33343"/>
                  </a:lnTo>
                  <a:lnTo>
                    <a:pt x="21771" y="31022"/>
                  </a:lnTo>
                  <a:lnTo>
                    <a:pt x="19958" y="28701"/>
                  </a:lnTo>
                  <a:lnTo>
                    <a:pt x="19416" y="28040"/>
                  </a:lnTo>
                  <a:cubicBezTo>
                    <a:pt x="19535" y="27515"/>
                    <a:pt x="19670" y="26990"/>
                    <a:pt x="19840" y="26482"/>
                  </a:cubicBezTo>
                  <a:cubicBezTo>
                    <a:pt x="20060" y="25736"/>
                    <a:pt x="20331" y="25008"/>
                    <a:pt x="20653" y="24296"/>
                  </a:cubicBezTo>
                  <a:cubicBezTo>
                    <a:pt x="21263" y="22890"/>
                    <a:pt x="22076" y="21551"/>
                    <a:pt x="23025" y="20349"/>
                  </a:cubicBezTo>
                  <a:cubicBezTo>
                    <a:pt x="23516" y="19756"/>
                    <a:pt x="24042" y="19180"/>
                    <a:pt x="24601" y="18654"/>
                  </a:cubicBezTo>
                  <a:cubicBezTo>
                    <a:pt x="25177" y="18129"/>
                    <a:pt x="25787" y="17655"/>
                    <a:pt x="26413" y="17214"/>
                  </a:cubicBezTo>
                  <a:cubicBezTo>
                    <a:pt x="27311" y="16621"/>
                    <a:pt x="28260" y="16096"/>
                    <a:pt x="29260" y="15672"/>
                  </a:cubicBezTo>
                  <a:lnTo>
                    <a:pt x="29565" y="15639"/>
                  </a:lnTo>
                  <a:lnTo>
                    <a:pt x="30480" y="15571"/>
                  </a:lnTo>
                  <a:lnTo>
                    <a:pt x="31378" y="15520"/>
                  </a:lnTo>
                  <a:lnTo>
                    <a:pt x="33190" y="15401"/>
                  </a:lnTo>
                  <a:cubicBezTo>
                    <a:pt x="33800" y="15384"/>
                    <a:pt x="34410" y="15367"/>
                    <a:pt x="35020" y="15351"/>
                  </a:cubicBezTo>
                  <a:lnTo>
                    <a:pt x="35918" y="15317"/>
                  </a:lnTo>
                  <a:lnTo>
                    <a:pt x="36833" y="15317"/>
                  </a:lnTo>
                  <a:lnTo>
                    <a:pt x="38646" y="15283"/>
                  </a:lnTo>
                  <a:lnTo>
                    <a:pt x="39561" y="15283"/>
                  </a:lnTo>
                  <a:lnTo>
                    <a:pt x="40476" y="15300"/>
                  </a:lnTo>
                  <a:cubicBezTo>
                    <a:pt x="40882" y="15300"/>
                    <a:pt x="41289" y="15307"/>
                    <a:pt x="41696" y="15307"/>
                  </a:cubicBezTo>
                  <a:cubicBezTo>
                    <a:pt x="41899" y="15307"/>
                    <a:pt x="42102" y="15305"/>
                    <a:pt x="42305" y="15300"/>
                  </a:cubicBezTo>
                  <a:cubicBezTo>
                    <a:pt x="41696" y="15215"/>
                    <a:pt x="41103" y="15147"/>
                    <a:pt x="40493" y="15063"/>
                  </a:cubicBezTo>
                  <a:lnTo>
                    <a:pt x="39849" y="14995"/>
                  </a:lnTo>
                  <a:lnTo>
                    <a:pt x="39561" y="14961"/>
                  </a:lnTo>
                  <a:lnTo>
                    <a:pt x="39120" y="14910"/>
                  </a:lnTo>
                  <a:lnTo>
                    <a:pt x="38663" y="14876"/>
                  </a:lnTo>
                  <a:cubicBezTo>
                    <a:pt x="37443" y="14808"/>
                    <a:pt x="36223" y="14690"/>
                    <a:pt x="34986" y="14690"/>
                  </a:cubicBezTo>
                  <a:lnTo>
                    <a:pt x="34478" y="14690"/>
                  </a:lnTo>
                  <a:cubicBezTo>
                    <a:pt x="34461" y="13775"/>
                    <a:pt x="34529" y="12860"/>
                    <a:pt x="34647" y="11945"/>
                  </a:cubicBezTo>
                  <a:cubicBezTo>
                    <a:pt x="34783" y="10912"/>
                    <a:pt x="35020" y="9912"/>
                    <a:pt x="35342" y="8929"/>
                  </a:cubicBezTo>
                  <a:cubicBezTo>
                    <a:pt x="35512" y="8438"/>
                    <a:pt x="35698" y="7964"/>
                    <a:pt x="35935" y="7506"/>
                  </a:cubicBezTo>
                  <a:cubicBezTo>
                    <a:pt x="36155" y="7049"/>
                    <a:pt x="36409" y="6591"/>
                    <a:pt x="36714" y="6168"/>
                  </a:cubicBezTo>
                  <a:cubicBezTo>
                    <a:pt x="37155" y="5507"/>
                    <a:pt x="37663" y="4914"/>
                    <a:pt x="38239" y="4372"/>
                  </a:cubicBezTo>
                  <a:lnTo>
                    <a:pt x="39544" y="3914"/>
                  </a:lnTo>
                  <a:lnTo>
                    <a:pt x="40289" y="3660"/>
                  </a:lnTo>
                  <a:cubicBezTo>
                    <a:pt x="40543" y="3576"/>
                    <a:pt x="40798" y="3491"/>
                    <a:pt x="41052" y="3406"/>
                  </a:cubicBezTo>
                  <a:lnTo>
                    <a:pt x="42560" y="2949"/>
                  </a:lnTo>
                  <a:cubicBezTo>
                    <a:pt x="43068" y="2779"/>
                    <a:pt x="43576" y="2644"/>
                    <a:pt x="44084" y="2508"/>
                  </a:cubicBezTo>
                  <a:cubicBezTo>
                    <a:pt x="44593" y="2356"/>
                    <a:pt x="45101" y="2220"/>
                    <a:pt x="45609" y="2085"/>
                  </a:cubicBezTo>
                  <a:lnTo>
                    <a:pt x="47151" y="1678"/>
                  </a:lnTo>
                  <a:lnTo>
                    <a:pt x="48693" y="1339"/>
                  </a:lnTo>
                  <a:cubicBezTo>
                    <a:pt x="48879" y="1288"/>
                    <a:pt x="49048" y="1255"/>
                    <a:pt x="49218" y="1221"/>
                  </a:cubicBezTo>
                  <a:lnTo>
                    <a:pt x="49218" y="1221"/>
                  </a:lnTo>
                  <a:cubicBezTo>
                    <a:pt x="48201" y="1678"/>
                    <a:pt x="47236" y="2271"/>
                    <a:pt x="46338" y="2949"/>
                  </a:cubicBezTo>
                  <a:cubicBezTo>
                    <a:pt x="45711" y="3423"/>
                    <a:pt x="45118" y="3948"/>
                    <a:pt x="44576" y="4507"/>
                  </a:cubicBezTo>
                  <a:cubicBezTo>
                    <a:pt x="44034" y="5083"/>
                    <a:pt x="43525" y="5693"/>
                    <a:pt x="43051" y="6320"/>
                  </a:cubicBezTo>
                  <a:cubicBezTo>
                    <a:pt x="42136" y="7608"/>
                    <a:pt x="41407" y="9014"/>
                    <a:pt x="40848" y="10488"/>
                  </a:cubicBezTo>
                  <a:cubicBezTo>
                    <a:pt x="40306" y="11945"/>
                    <a:pt x="39967" y="13453"/>
                    <a:pt x="39849" y="14995"/>
                  </a:cubicBezTo>
                  <a:cubicBezTo>
                    <a:pt x="39984" y="14249"/>
                    <a:pt x="40171" y="13504"/>
                    <a:pt x="40391" y="12775"/>
                  </a:cubicBezTo>
                  <a:cubicBezTo>
                    <a:pt x="40611" y="12047"/>
                    <a:pt x="40865" y="11318"/>
                    <a:pt x="41170" y="10590"/>
                  </a:cubicBezTo>
                  <a:cubicBezTo>
                    <a:pt x="41763" y="9167"/>
                    <a:pt x="42509" y="7811"/>
                    <a:pt x="43407" y="6557"/>
                  </a:cubicBezTo>
                  <a:cubicBezTo>
                    <a:pt x="43864" y="5931"/>
                    <a:pt x="44355" y="5338"/>
                    <a:pt x="44864" y="4779"/>
                  </a:cubicBezTo>
                  <a:cubicBezTo>
                    <a:pt x="45406" y="4219"/>
                    <a:pt x="45965" y="3694"/>
                    <a:pt x="46558" y="3203"/>
                  </a:cubicBezTo>
                  <a:cubicBezTo>
                    <a:pt x="47507" y="2424"/>
                    <a:pt x="48540" y="1729"/>
                    <a:pt x="49641" y="1136"/>
                  </a:cubicBezTo>
                  <a:lnTo>
                    <a:pt x="50251" y="1017"/>
                  </a:lnTo>
                  <a:cubicBezTo>
                    <a:pt x="50777" y="916"/>
                    <a:pt x="51285" y="814"/>
                    <a:pt x="51810" y="729"/>
                  </a:cubicBezTo>
                  <a:lnTo>
                    <a:pt x="52589" y="594"/>
                  </a:lnTo>
                  <a:lnTo>
                    <a:pt x="53386" y="475"/>
                  </a:lnTo>
                  <a:cubicBezTo>
                    <a:pt x="53894" y="390"/>
                    <a:pt x="54436" y="340"/>
                    <a:pt x="54944" y="272"/>
                  </a:cubicBezTo>
                  <a:cubicBezTo>
                    <a:pt x="56012" y="136"/>
                    <a:pt x="57062" y="35"/>
                    <a:pt x="58130"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2"/>
            <p:cNvSpPr/>
            <p:nvPr/>
          </p:nvSpPr>
          <p:spPr>
            <a:xfrm>
              <a:off x="5791400" y="876925"/>
              <a:ext cx="1553225" cy="1828550"/>
            </a:xfrm>
            <a:custGeom>
              <a:rect b="b" l="l" r="r" t="t"/>
              <a:pathLst>
                <a:path extrusionOk="0" h="73142" w="62129">
                  <a:moveTo>
                    <a:pt x="13791" y="1"/>
                  </a:moveTo>
                  <a:cubicBezTo>
                    <a:pt x="16841" y="1288"/>
                    <a:pt x="21060" y="7794"/>
                    <a:pt x="21060" y="7794"/>
                  </a:cubicBezTo>
                  <a:cubicBezTo>
                    <a:pt x="9919" y="3104"/>
                    <a:pt x="2176" y="2807"/>
                    <a:pt x="393" y="2807"/>
                  </a:cubicBezTo>
                  <a:cubicBezTo>
                    <a:pt x="134" y="2807"/>
                    <a:pt x="0" y="2813"/>
                    <a:pt x="0" y="2813"/>
                  </a:cubicBezTo>
                  <a:cubicBezTo>
                    <a:pt x="31140" y="9573"/>
                    <a:pt x="43627" y="28447"/>
                    <a:pt x="43627" y="28464"/>
                  </a:cubicBezTo>
                  <a:cubicBezTo>
                    <a:pt x="35974" y="23848"/>
                    <a:pt x="30959" y="23316"/>
                    <a:pt x="29054" y="23316"/>
                  </a:cubicBezTo>
                  <a:cubicBezTo>
                    <a:pt x="28484" y="23316"/>
                    <a:pt x="28193" y="23364"/>
                    <a:pt x="28193" y="23364"/>
                  </a:cubicBezTo>
                  <a:cubicBezTo>
                    <a:pt x="35461" y="24245"/>
                    <a:pt x="41967" y="29463"/>
                    <a:pt x="41967" y="29463"/>
                  </a:cubicBezTo>
                  <a:lnTo>
                    <a:pt x="34190" y="30870"/>
                  </a:lnTo>
                  <a:lnTo>
                    <a:pt x="44525" y="31005"/>
                  </a:lnTo>
                  <a:lnTo>
                    <a:pt x="46948" y="33038"/>
                  </a:lnTo>
                  <a:cubicBezTo>
                    <a:pt x="50658" y="36867"/>
                    <a:pt x="57537" y="57910"/>
                    <a:pt x="57537" y="57910"/>
                  </a:cubicBezTo>
                  <a:cubicBezTo>
                    <a:pt x="53335" y="52421"/>
                    <a:pt x="47084" y="48355"/>
                    <a:pt x="47083" y="48354"/>
                  </a:cubicBezTo>
                  <a:lnTo>
                    <a:pt x="47083" y="48354"/>
                  </a:lnTo>
                  <a:cubicBezTo>
                    <a:pt x="49252" y="50387"/>
                    <a:pt x="58807" y="64161"/>
                    <a:pt x="58807" y="64161"/>
                  </a:cubicBezTo>
                  <a:lnTo>
                    <a:pt x="59333" y="72209"/>
                  </a:lnTo>
                  <a:cubicBezTo>
                    <a:pt x="59912" y="72816"/>
                    <a:pt x="60726" y="73142"/>
                    <a:pt x="61558" y="73142"/>
                  </a:cubicBezTo>
                  <a:cubicBezTo>
                    <a:pt x="61748" y="73142"/>
                    <a:pt x="61939" y="73125"/>
                    <a:pt x="62128" y="73090"/>
                  </a:cubicBezTo>
                  <a:cubicBezTo>
                    <a:pt x="61620" y="59570"/>
                    <a:pt x="56893" y="49116"/>
                    <a:pt x="56893" y="49116"/>
                  </a:cubicBezTo>
                  <a:cubicBezTo>
                    <a:pt x="57401" y="46304"/>
                    <a:pt x="57537" y="42729"/>
                    <a:pt x="57537" y="42729"/>
                  </a:cubicBezTo>
                  <a:cubicBezTo>
                    <a:pt x="60857" y="32666"/>
                    <a:pt x="59706" y="28956"/>
                    <a:pt x="59705" y="28955"/>
                  </a:cubicBezTo>
                  <a:lnTo>
                    <a:pt x="59705" y="28955"/>
                  </a:lnTo>
                  <a:cubicBezTo>
                    <a:pt x="59180" y="33546"/>
                    <a:pt x="57283" y="38138"/>
                    <a:pt x="57283" y="38138"/>
                  </a:cubicBezTo>
                  <a:cubicBezTo>
                    <a:pt x="56639" y="31768"/>
                    <a:pt x="53962" y="24755"/>
                    <a:pt x="53962" y="24753"/>
                  </a:cubicBezTo>
                  <a:lnTo>
                    <a:pt x="53962" y="24753"/>
                  </a:lnTo>
                  <a:cubicBezTo>
                    <a:pt x="54995" y="29734"/>
                    <a:pt x="55622" y="44661"/>
                    <a:pt x="55622" y="44661"/>
                  </a:cubicBezTo>
                  <a:cubicBezTo>
                    <a:pt x="52183" y="35732"/>
                    <a:pt x="45542" y="27176"/>
                    <a:pt x="45542" y="27176"/>
                  </a:cubicBezTo>
                  <a:cubicBezTo>
                    <a:pt x="42746" y="11878"/>
                    <a:pt x="38155" y="6761"/>
                    <a:pt x="38155" y="6761"/>
                  </a:cubicBezTo>
                  <a:lnTo>
                    <a:pt x="38155" y="6761"/>
                  </a:lnTo>
                  <a:cubicBezTo>
                    <a:pt x="39934" y="10471"/>
                    <a:pt x="43254" y="24110"/>
                    <a:pt x="43254" y="24110"/>
                  </a:cubicBezTo>
                  <a:cubicBezTo>
                    <a:pt x="37003" y="16214"/>
                    <a:pt x="25007" y="9709"/>
                    <a:pt x="25007" y="9709"/>
                  </a:cubicBezTo>
                  <a:cubicBezTo>
                    <a:pt x="19264" y="1407"/>
                    <a:pt x="13792" y="1"/>
                    <a:pt x="13791"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2"/>
            <p:cNvSpPr/>
            <p:nvPr/>
          </p:nvSpPr>
          <p:spPr>
            <a:xfrm>
              <a:off x="5838825" y="3041300"/>
              <a:ext cx="1452850" cy="1709100"/>
            </a:xfrm>
            <a:custGeom>
              <a:rect b="b" l="l" r="r" t="t"/>
              <a:pathLst>
                <a:path extrusionOk="0" h="68364" w="58114">
                  <a:moveTo>
                    <a:pt x="56182" y="18028"/>
                  </a:moveTo>
                  <a:lnTo>
                    <a:pt x="56182" y="18028"/>
                  </a:lnTo>
                  <a:cubicBezTo>
                    <a:pt x="55724" y="20383"/>
                    <a:pt x="55199" y="22738"/>
                    <a:pt x="54623" y="25093"/>
                  </a:cubicBezTo>
                  <a:lnTo>
                    <a:pt x="54623" y="25110"/>
                  </a:lnTo>
                  <a:cubicBezTo>
                    <a:pt x="53810" y="28413"/>
                    <a:pt x="52895" y="31717"/>
                    <a:pt x="51845" y="34953"/>
                  </a:cubicBezTo>
                  <a:cubicBezTo>
                    <a:pt x="51641" y="35106"/>
                    <a:pt x="51455" y="35241"/>
                    <a:pt x="51252" y="35377"/>
                  </a:cubicBezTo>
                  <a:cubicBezTo>
                    <a:pt x="51048" y="35529"/>
                    <a:pt x="50862" y="35665"/>
                    <a:pt x="50642" y="35800"/>
                  </a:cubicBezTo>
                  <a:lnTo>
                    <a:pt x="50337" y="36003"/>
                  </a:lnTo>
                  <a:lnTo>
                    <a:pt x="50032" y="36190"/>
                  </a:lnTo>
                  <a:cubicBezTo>
                    <a:pt x="49608" y="36410"/>
                    <a:pt x="49168" y="36613"/>
                    <a:pt x="48710" y="36766"/>
                  </a:cubicBezTo>
                  <a:cubicBezTo>
                    <a:pt x="48321" y="36868"/>
                    <a:pt x="47914" y="36952"/>
                    <a:pt x="47507" y="36969"/>
                  </a:cubicBezTo>
                  <a:cubicBezTo>
                    <a:pt x="47609" y="35563"/>
                    <a:pt x="47694" y="34157"/>
                    <a:pt x="47762" y="32751"/>
                  </a:cubicBezTo>
                  <a:cubicBezTo>
                    <a:pt x="47846" y="31056"/>
                    <a:pt x="47880" y="29345"/>
                    <a:pt x="47897" y="27634"/>
                  </a:cubicBezTo>
                  <a:cubicBezTo>
                    <a:pt x="47914" y="25923"/>
                    <a:pt x="47880" y="24229"/>
                    <a:pt x="47812" y="22517"/>
                  </a:cubicBezTo>
                  <a:cubicBezTo>
                    <a:pt x="47778" y="21992"/>
                    <a:pt x="47745" y="21467"/>
                    <a:pt x="47711" y="20925"/>
                  </a:cubicBezTo>
                  <a:lnTo>
                    <a:pt x="47711" y="20925"/>
                  </a:lnTo>
                  <a:cubicBezTo>
                    <a:pt x="48394" y="21096"/>
                    <a:pt x="49092" y="21181"/>
                    <a:pt x="49790" y="21181"/>
                  </a:cubicBezTo>
                  <a:cubicBezTo>
                    <a:pt x="49854" y="21181"/>
                    <a:pt x="49917" y="21180"/>
                    <a:pt x="49981" y="21179"/>
                  </a:cubicBezTo>
                  <a:cubicBezTo>
                    <a:pt x="50879" y="21145"/>
                    <a:pt x="51777" y="20959"/>
                    <a:pt x="52624" y="20637"/>
                  </a:cubicBezTo>
                  <a:cubicBezTo>
                    <a:pt x="53471" y="20298"/>
                    <a:pt x="54267" y="19840"/>
                    <a:pt x="54962" y="19264"/>
                  </a:cubicBezTo>
                  <a:cubicBezTo>
                    <a:pt x="55403" y="18892"/>
                    <a:pt x="55809" y="18485"/>
                    <a:pt x="56182" y="18028"/>
                  </a:cubicBezTo>
                  <a:close/>
                  <a:moveTo>
                    <a:pt x="47067" y="25669"/>
                  </a:moveTo>
                  <a:lnTo>
                    <a:pt x="47067" y="27617"/>
                  </a:lnTo>
                  <a:cubicBezTo>
                    <a:pt x="47067" y="31005"/>
                    <a:pt x="46931" y="34394"/>
                    <a:pt x="46779" y="37782"/>
                  </a:cubicBezTo>
                  <a:cubicBezTo>
                    <a:pt x="46728" y="39087"/>
                    <a:pt x="46660" y="40408"/>
                    <a:pt x="46576" y="41713"/>
                  </a:cubicBezTo>
                  <a:cubicBezTo>
                    <a:pt x="46423" y="41916"/>
                    <a:pt x="46254" y="42103"/>
                    <a:pt x="46101" y="42289"/>
                  </a:cubicBezTo>
                  <a:cubicBezTo>
                    <a:pt x="45779" y="42628"/>
                    <a:pt x="45440" y="42950"/>
                    <a:pt x="45085" y="43238"/>
                  </a:cubicBezTo>
                  <a:cubicBezTo>
                    <a:pt x="44712" y="43526"/>
                    <a:pt x="44322" y="43780"/>
                    <a:pt x="43899" y="43983"/>
                  </a:cubicBezTo>
                  <a:cubicBezTo>
                    <a:pt x="43543" y="44170"/>
                    <a:pt x="43170" y="44322"/>
                    <a:pt x="42797" y="44441"/>
                  </a:cubicBezTo>
                  <a:lnTo>
                    <a:pt x="42374" y="43848"/>
                  </a:lnTo>
                  <a:cubicBezTo>
                    <a:pt x="41815" y="43051"/>
                    <a:pt x="41222" y="42272"/>
                    <a:pt x="40629" y="41476"/>
                  </a:cubicBezTo>
                  <a:cubicBezTo>
                    <a:pt x="40053" y="40680"/>
                    <a:pt x="39443" y="39917"/>
                    <a:pt x="38833" y="39155"/>
                  </a:cubicBezTo>
                  <a:cubicBezTo>
                    <a:pt x="38240" y="38375"/>
                    <a:pt x="37613" y="37630"/>
                    <a:pt x="36986" y="36868"/>
                  </a:cubicBezTo>
                  <a:cubicBezTo>
                    <a:pt x="36427" y="36207"/>
                    <a:pt x="35868" y="35529"/>
                    <a:pt x="35292" y="34885"/>
                  </a:cubicBezTo>
                  <a:lnTo>
                    <a:pt x="35292" y="34885"/>
                  </a:lnTo>
                  <a:cubicBezTo>
                    <a:pt x="35438" y="34891"/>
                    <a:pt x="35585" y="34893"/>
                    <a:pt x="35731" y="34893"/>
                  </a:cubicBezTo>
                  <a:cubicBezTo>
                    <a:pt x="36956" y="34893"/>
                    <a:pt x="38176" y="34703"/>
                    <a:pt x="39341" y="34309"/>
                  </a:cubicBezTo>
                  <a:cubicBezTo>
                    <a:pt x="40070" y="34072"/>
                    <a:pt x="40781" y="33750"/>
                    <a:pt x="41442" y="33344"/>
                  </a:cubicBezTo>
                  <a:cubicBezTo>
                    <a:pt x="42086" y="32954"/>
                    <a:pt x="42713" y="32479"/>
                    <a:pt x="43272" y="31954"/>
                  </a:cubicBezTo>
                  <a:cubicBezTo>
                    <a:pt x="44390" y="30887"/>
                    <a:pt x="45322" y="29650"/>
                    <a:pt x="45999" y="28278"/>
                  </a:cubicBezTo>
                  <a:cubicBezTo>
                    <a:pt x="46440" y="27431"/>
                    <a:pt x="46796" y="26567"/>
                    <a:pt x="47067" y="25669"/>
                  </a:cubicBezTo>
                  <a:close/>
                  <a:moveTo>
                    <a:pt x="51692" y="35427"/>
                  </a:moveTo>
                  <a:lnTo>
                    <a:pt x="51692" y="35427"/>
                  </a:lnTo>
                  <a:cubicBezTo>
                    <a:pt x="51472" y="36037"/>
                    <a:pt x="51269" y="36647"/>
                    <a:pt x="51048" y="37257"/>
                  </a:cubicBezTo>
                  <a:lnTo>
                    <a:pt x="50777" y="38003"/>
                  </a:lnTo>
                  <a:cubicBezTo>
                    <a:pt x="50693" y="38257"/>
                    <a:pt x="50591" y="38494"/>
                    <a:pt x="50489" y="38731"/>
                  </a:cubicBezTo>
                  <a:cubicBezTo>
                    <a:pt x="50303" y="39222"/>
                    <a:pt x="50116" y="39714"/>
                    <a:pt x="49913" y="40205"/>
                  </a:cubicBezTo>
                  <a:lnTo>
                    <a:pt x="49269" y="41628"/>
                  </a:lnTo>
                  <a:lnTo>
                    <a:pt x="48575" y="43051"/>
                  </a:lnTo>
                  <a:cubicBezTo>
                    <a:pt x="47914" y="44322"/>
                    <a:pt x="47185" y="45576"/>
                    <a:pt x="46389" y="46779"/>
                  </a:cubicBezTo>
                  <a:cubicBezTo>
                    <a:pt x="46864" y="43814"/>
                    <a:pt x="47185" y="40815"/>
                    <a:pt x="47440" y="37833"/>
                  </a:cubicBezTo>
                  <a:cubicBezTo>
                    <a:pt x="47473" y="37562"/>
                    <a:pt x="47490" y="37291"/>
                    <a:pt x="47507" y="37037"/>
                  </a:cubicBezTo>
                  <a:cubicBezTo>
                    <a:pt x="47741" y="37093"/>
                    <a:pt x="47979" y="37118"/>
                    <a:pt x="48217" y="37118"/>
                  </a:cubicBezTo>
                  <a:cubicBezTo>
                    <a:pt x="48411" y="37118"/>
                    <a:pt x="48605" y="37101"/>
                    <a:pt x="48795" y="37071"/>
                  </a:cubicBezTo>
                  <a:cubicBezTo>
                    <a:pt x="49303" y="36969"/>
                    <a:pt x="49795" y="36800"/>
                    <a:pt x="50252" y="36546"/>
                  </a:cubicBezTo>
                  <a:cubicBezTo>
                    <a:pt x="50693" y="36291"/>
                    <a:pt x="51099" y="35987"/>
                    <a:pt x="51472" y="35631"/>
                  </a:cubicBezTo>
                  <a:cubicBezTo>
                    <a:pt x="51557" y="35563"/>
                    <a:pt x="51624" y="35495"/>
                    <a:pt x="51692" y="35427"/>
                  </a:cubicBezTo>
                  <a:close/>
                  <a:moveTo>
                    <a:pt x="46542" y="42204"/>
                  </a:moveTo>
                  <a:cubicBezTo>
                    <a:pt x="46457" y="43780"/>
                    <a:pt x="46355" y="45373"/>
                    <a:pt x="46254" y="46965"/>
                  </a:cubicBezTo>
                  <a:cubicBezTo>
                    <a:pt x="45949" y="47389"/>
                    <a:pt x="45661" y="47812"/>
                    <a:pt x="45356" y="48219"/>
                  </a:cubicBezTo>
                  <a:lnTo>
                    <a:pt x="45339" y="48219"/>
                  </a:lnTo>
                  <a:cubicBezTo>
                    <a:pt x="44542" y="46948"/>
                    <a:pt x="43712" y="45728"/>
                    <a:pt x="42848" y="44525"/>
                  </a:cubicBezTo>
                  <a:cubicBezTo>
                    <a:pt x="43255" y="44525"/>
                    <a:pt x="43645" y="44441"/>
                    <a:pt x="44034" y="44305"/>
                  </a:cubicBezTo>
                  <a:lnTo>
                    <a:pt x="44204" y="44254"/>
                  </a:lnTo>
                  <a:cubicBezTo>
                    <a:pt x="44271" y="44220"/>
                    <a:pt x="44322" y="44204"/>
                    <a:pt x="44373" y="44170"/>
                  </a:cubicBezTo>
                  <a:lnTo>
                    <a:pt x="44712" y="44000"/>
                  </a:lnTo>
                  <a:cubicBezTo>
                    <a:pt x="44932" y="43882"/>
                    <a:pt x="45135" y="43746"/>
                    <a:pt x="45339" y="43577"/>
                  </a:cubicBezTo>
                  <a:cubicBezTo>
                    <a:pt x="45728" y="43272"/>
                    <a:pt x="46067" y="42916"/>
                    <a:pt x="46355" y="42492"/>
                  </a:cubicBezTo>
                  <a:cubicBezTo>
                    <a:pt x="46423" y="42408"/>
                    <a:pt x="46474" y="42306"/>
                    <a:pt x="46542" y="42204"/>
                  </a:cubicBezTo>
                  <a:close/>
                  <a:moveTo>
                    <a:pt x="38782" y="40425"/>
                  </a:moveTo>
                  <a:lnTo>
                    <a:pt x="40019" y="41967"/>
                  </a:lnTo>
                  <a:cubicBezTo>
                    <a:pt x="40629" y="42730"/>
                    <a:pt x="41239" y="43492"/>
                    <a:pt x="41866" y="44254"/>
                  </a:cubicBezTo>
                  <a:cubicBezTo>
                    <a:pt x="42984" y="45610"/>
                    <a:pt x="44119" y="46965"/>
                    <a:pt x="45305" y="48304"/>
                  </a:cubicBezTo>
                  <a:lnTo>
                    <a:pt x="45254" y="48371"/>
                  </a:lnTo>
                  <a:cubicBezTo>
                    <a:pt x="44780" y="48981"/>
                    <a:pt x="44288" y="49574"/>
                    <a:pt x="43763" y="50133"/>
                  </a:cubicBezTo>
                  <a:cubicBezTo>
                    <a:pt x="41713" y="50709"/>
                    <a:pt x="39646" y="51150"/>
                    <a:pt x="37562" y="51540"/>
                  </a:cubicBezTo>
                  <a:lnTo>
                    <a:pt x="36664" y="51709"/>
                  </a:lnTo>
                  <a:lnTo>
                    <a:pt x="35766" y="51845"/>
                  </a:lnTo>
                  <a:lnTo>
                    <a:pt x="34868" y="51997"/>
                  </a:lnTo>
                  <a:cubicBezTo>
                    <a:pt x="34580" y="52048"/>
                    <a:pt x="34275" y="52082"/>
                    <a:pt x="33970" y="52116"/>
                  </a:cubicBezTo>
                  <a:cubicBezTo>
                    <a:pt x="33377" y="52200"/>
                    <a:pt x="32768" y="52302"/>
                    <a:pt x="32175" y="52370"/>
                  </a:cubicBezTo>
                  <a:lnTo>
                    <a:pt x="30362" y="52556"/>
                  </a:lnTo>
                  <a:cubicBezTo>
                    <a:pt x="30040" y="52590"/>
                    <a:pt x="29735" y="52624"/>
                    <a:pt x="29396" y="52658"/>
                  </a:cubicBezTo>
                  <a:cubicBezTo>
                    <a:pt x="30277" y="52319"/>
                    <a:pt x="31107" y="51912"/>
                    <a:pt x="31903" y="51438"/>
                  </a:cubicBezTo>
                  <a:cubicBezTo>
                    <a:pt x="32564" y="51014"/>
                    <a:pt x="33208" y="50540"/>
                    <a:pt x="33801" y="50015"/>
                  </a:cubicBezTo>
                  <a:cubicBezTo>
                    <a:pt x="35580" y="48422"/>
                    <a:pt x="36952" y="46440"/>
                    <a:pt x="37799" y="44204"/>
                  </a:cubicBezTo>
                  <a:cubicBezTo>
                    <a:pt x="38274" y="42984"/>
                    <a:pt x="38613" y="41713"/>
                    <a:pt x="38782" y="40425"/>
                  </a:cubicBezTo>
                  <a:close/>
                  <a:moveTo>
                    <a:pt x="43577" y="50354"/>
                  </a:moveTo>
                  <a:lnTo>
                    <a:pt x="43577" y="50354"/>
                  </a:lnTo>
                  <a:cubicBezTo>
                    <a:pt x="41340" y="52793"/>
                    <a:pt x="38647" y="54826"/>
                    <a:pt x="35817" y="56571"/>
                  </a:cubicBezTo>
                  <a:lnTo>
                    <a:pt x="35817" y="56555"/>
                  </a:lnTo>
                  <a:cubicBezTo>
                    <a:pt x="35377" y="56843"/>
                    <a:pt x="34919" y="57114"/>
                    <a:pt x="34462" y="57368"/>
                  </a:cubicBezTo>
                  <a:lnTo>
                    <a:pt x="34055" y="57588"/>
                  </a:lnTo>
                  <a:cubicBezTo>
                    <a:pt x="34377" y="57131"/>
                    <a:pt x="34614" y="56622"/>
                    <a:pt x="34801" y="56080"/>
                  </a:cubicBezTo>
                  <a:cubicBezTo>
                    <a:pt x="34987" y="55487"/>
                    <a:pt x="35122" y="54894"/>
                    <a:pt x="35190" y="54284"/>
                  </a:cubicBezTo>
                  <a:cubicBezTo>
                    <a:pt x="35241" y="53759"/>
                    <a:pt x="35258" y="53234"/>
                    <a:pt x="35224" y="52709"/>
                  </a:cubicBezTo>
                  <a:cubicBezTo>
                    <a:pt x="36054" y="52556"/>
                    <a:pt x="36885" y="52387"/>
                    <a:pt x="37698" y="52183"/>
                  </a:cubicBezTo>
                  <a:cubicBezTo>
                    <a:pt x="39697" y="51726"/>
                    <a:pt x="41662" y="51116"/>
                    <a:pt x="43577" y="50354"/>
                  </a:cubicBezTo>
                  <a:close/>
                  <a:moveTo>
                    <a:pt x="35156" y="52742"/>
                  </a:moveTo>
                  <a:cubicBezTo>
                    <a:pt x="35055" y="53251"/>
                    <a:pt x="34953" y="53742"/>
                    <a:pt x="34851" y="54250"/>
                  </a:cubicBezTo>
                  <a:cubicBezTo>
                    <a:pt x="34716" y="54826"/>
                    <a:pt x="34563" y="55402"/>
                    <a:pt x="34377" y="55962"/>
                  </a:cubicBezTo>
                  <a:cubicBezTo>
                    <a:pt x="34208" y="56521"/>
                    <a:pt x="33970" y="57063"/>
                    <a:pt x="33682" y="57571"/>
                  </a:cubicBezTo>
                  <a:cubicBezTo>
                    <a:pt x="33598" y="57707"/>
                    <a:pt x="33513" y="57842"/>
                    <a:pt x="33411" y="57978"/>
                  </a:cubicBezTo>
                  <a:cubicBezTo>
                    <a:pt x="33293" y="58045"/>
                    <a:pt x="33191" y="58096"/>
                    <a:pt x="33072" y="58164"/>
                  </a:cubicBezTo>
                  <a:lnTo>
                    <a:pt x="31683" y="58893"/>
                  </a:lnTo>
                  <a:lnTo>
                    <a:pt x="30989" y="59265"/>
                  </a:lnTo>
                  <a:lnTo>
                    <a:pt x="30277" y="59604"/>
                  </a:lnTo>
                  <a:lnTo>
                    <a:pt x="28837" y="60299"/>
                  </a:lnTo>
                  <a:cubicBezTo>
                    <a:pt x="28362" y="60536"/>
                    <a:pt x="27871" y="60722"/>
                    <a:pt x="27397" y="60943"/>
                  </a:cubicBezTo>
                  <a:lnTo>
                    <a:pt x="25957" y="61603"/>
                  </a:lnTo>
                  <a:cubicBezTo>
                    <a:pt x="25465" y="61807"/>
                    <a:pt x="24974" y="62010"/>
                    <a:pt x="24500" y="62213"/>
                  </a:cubicBezTo>
                  <a:lnTo>
                    <a:pt x="23026" y="62823"/>
                  </a:lnTo>
                  <a:lnTo>
                    <a:pt x="21552" y="63399"/>
                  </a:lnTo>
                  <a:cubicBezTo>
                    <a:pt x="21094" y="63569"/>
                    <a:pt x="20654" y="63738"/>
                    <a:pt x="20213" y="63907"/>
                  </a:cubicBezTo>
                  <a:cubicBezTo>
                    <a:pt x="20755" y="63467"/>
                    <a:pt x="21247" y="62976"/>
                    <a:pt x="21670" y="62417"/>
                  </a:cubicBezTo>
                  <a:cubicBezTo>
                    <a:pt x="22314" y="61569"/>
                    <a:pt x="22805" y="60621"/>
                    <a:pt x="23144" y="59604"/>
                  </a:cubicBezTo>
                  <a:cubicBezTo>
                    <a:pt x="23500" y="58588"/>
                    <a:pt x="23703" y="57554"/>
                    <a:pt x="23788" y="56487"/>
                  </a:cubicBezTo>
                  <a:cubicBezTo>
                    <a:pt x="23856" y="55555"/>
                    <a:pt x="23822" y="54623"/>
                    <a:pt x="23686" y="53708"/>
                  </a:cubicBezTo>
                  <a:cubicBezTo>
                    <a:pt x="24110" y="53708"/>
                    <a:pt x="24534" y="53725"/>
                    <a:pt x="24940" y="53725"/>
                  </a:cubicBezTo>
                  <a:lnTo>
                    <a:pt x="26770" y="53674"/>
                  </a:lnTo>
                  <a:lnTo>
                    <a:pt x="27702" y="53640"/>
                  </a:lnTo>
                  <a:lnTo>
                    <a:pt x="28617" y="53573"/>
                  </a:lnTo>
                  <a:cubicBezTo>
                    <a:pt x="29227" y="53522"/>
                    <a:pt x="29836" y="53488"/>
                    <a:pt x="30446" y="53420"/>
                  </a:cubicBezTo>
                  <a:cubicBezTo>
                    <a:pt x="32022" y="53251"/>
                    <a:pt x="33598" y="53031"/>
                    <a:pt x="35156" y="52742"/>
                  </a:cubicBezTo>
                  <a:close/>
                  <a:moveTo>
                    <a:pt x="18265" y="53403"/>
                  </a:moveTo>
                  <a:lnTo>
                    <a:pt x="18536" y="53420"/>
                  </a:lnTo>
                  <a:lnTo>
                    <a:pt x="18993" y="53488"/>
                  </a:lnTo>
                  <a:lnTo>
                    <a:pt x="19451" y="53522"/>
                  </a:lnTo>
                  <a:cubicBezTo>
                    <a:pt x="20671" y="53590"/>
                    <a:pt x="21890" y="53708"/>
                    <a:pt x="23127" y="53708"/>
                  </a:cubicBezTo>
                  <a:lnTo>
                    <a:pt x="23636" y="53708"/>
                  </a:lnTo>
                  <a:cubicBezTo>
                    <a:pt x="23653" y="54623"/>
                    <a:pt x="23585" y="55538"/>
                    <a:pt x="23466" y="56453"/>
                  </a:cubicBezTo>
                  <a:cubicBezTo>
                    <a:pt x="23331" y="57469"/>
                    <a:pt x="23093" y="58486"/>
                    <a:pt x="22772" y="59452"/>
                  </a:cubicBezTo>
                  <a:cubicBezTo>
                    <a:pt x="22602" y="59943"/>
                    <a:pt x="22399" y="60417"/>
                    <a:pt x="22179" y="60875"/>
                  </a:cubicBezTo>
                  <a:cubicBezTo>
                    <a:pt x="21958" y="61349"/>
                    <a:pt x="21704" y="61790"/>
                    <a:pt x="21416" y="62213"/>
                  </a:cubicBezTo>
                  <a:cubicBezTo>
                    <a:pt x="20959" y="62874"/>
                    <a:pt x="20450" y="63484"/>
                    <a:pt x="19874" y="64026"/>
                  </a:cubicBezTo>
                  <a:lnTo>
                    <a:pt x="18570" y="64467"/>
                  </a:lnTo>
                  <a:lnTo>
                    <a:pt x="17824" y="64738"/>
                  </a:lnTo>
                  <a:cubicBezTo>
                    <a:pt x="17570" y="64822"/>
                    <a:pt x="17316" y="64890"/>
                    <a:pt x="17079" y="64975"/>
                  </a:cubicBezTo>
                  <a:lnTo>
                    <a:pt x="15554" y="65449"/>
                  </a:lnTo>
                  <a:cubicBezTo>
                    <a:pt x="15046" y="65602"/>
                    <a:pt x="14538" y="65737"/>
                    <a:pt x="14029" y="65873"/>
                  </a:cubicBezTo>
                  <a:cubicBezTo>
                    <a:pt x="13521" y="66025"/>
                    <a:pt x="13013" y="66161"/>
                    <a:pt x="12504" y="66296"/>
                  </a:cubicBezTo>
                  <a:lnTo>
                    <a:pt x="10963" y="66703"/>
                  </a:lnTo>
                  <a:lnTo>
                    <a:pt x="9421" y="67059"/>
                  </a:lnTo>
                  <a:cubicBezTo>
                    <a:pt x="9251" y="67093"/>
                    <a:pt x="9065" y="67127"/>
                    <a:pt x="8896" y="67160"/>
                  </a:cubicBezTo>
                  <a:cubicBezTo>
                    <a:pt x="9912" y="66703"/>
                    <a:pt x="10878" y="66127"/>
                    <a:pt x="11776" y="65449"/>
                  </a:cubicBezTo>
                  <a:cubicBezTo>
                    <a:pt x="12403" y="64975"/>
                    <a:pt x="12996" y="64450"/>
                    <a:pt x="13538" y="63874"/>
                  </a:cubicBezTo>
                  <a:cubicBezTo>
                    <a:pt x="14080" y="63315"/>
                    <a:pt x="14588" y="62705"/>
                    <a:pt x="15063" y="62061"/>
                  </a:cubicBezTo>
                  <a:cubicBezTo>
                    <a:pt x="15978" y="60790"/>
                    <a:pt x="16706" y="59384"/>
                    <a:pt x="17265" y="57910"/>
                  </a:cubicBezTo>
                  <a:cubicBezTo>
                    <a:pt x="17807" y="56453"/>
                    <a:pt x="18146" y="54945"/>
                    <a:pt x="18265" y="53403"/>
                  </a:cubicBezTo>
                  <a:close/>
                  <a:moveTo>
                    <a:pt x="57927" y="1"/>
                  </a:moveTo>
                  <a:cubicBezTo>
                    <a:pt x="57995" y="1322"/>
                    <a:pt x="57995" y="2661"/>
                    <a:pt x="57944" y="3982"/>
                  </a:cubicBezTo>
                  <a:cubicBezTo>
                    <a:pt x="57724" y="4423"/>
                    <a:pt x="57469" y="4863"/>
                    <a:pt x="57198" y="5287"/>
                  </a:cubicBezTo>
                  <a:cubicBezTo>
                    <a:pt x="56860" y="5812"/>
                    <a:pt x="56504" y="6320"/>
                    <a:pt x="56114" y="6812"/>
                  </a:cubicBezTo>
                  <a:cubicBezTo>
                    <a:pt x="55352" y="7794"/>
                    <a:pt x="54454" y="8675"/>
                    <a:pt x="53471" y="9438"/>
                  </a:cubicBezTo>
                  <a:cubicBezTo>
                    <a:pt x="52980" y="9828"/>
                    <a:pt x="52455" y="10166"/>
                    <a:pt x="51929" y="10488"/>
                  </a:cubicBezTo>
                  <a:cubicBezTo>
                    <a:pt x="51387" y="10793"/>
                    <a:pt x="50828" y="11064"/>
                    <a:pt x="50252" y="11302"/>
                  </a:cubicBezTo>
                  <a:cubicBezTo>
                    <a:pt x="49083" y="11759"/>
                    <a:pt x="47880" y="12081"/>
                    <a:pt x="46643" y="12250"/>
                  </a:cubicBezTo>
                  <a:cubicBezTo>
                    <a:pt x="47914" y="12233"/>
                    <a:pt x="49168" y="12030"/>
                    <a:pt x="50371" y="11606"/>
                  </a:cubicBezTo>
                  <a:cubicBezTo>
                    <a:pt x="50964" y="11403"/>
                    <a:pt x="51557" y="11132"/>
                    <a:pt x="52116" y="10827"/>
                  </a:cubicBezTo>
                  <a:cubicBezTo>
                    <a:pt x="53810" y="9895"/>
                    <a:pt x="55250" y="8608"/>
                    <a:pt x="56351" y="7015"/>
                  </a:cubicBezTo>
                  <a:cubicBezTo>
                    <a:pt x="56995" y="6134"/>
                    <a:pt x="57520" y="5168"/>
                    <a:pt x="57927" y="4135"/>
                  </a:cubicBezTo>
                  <a:lnTo>
                    <a:pt x="57927" y="4135"/>
                  </a:lnTo>
                  <a:cubicBezTo>
                    <a:pt x="57808" y="6998"/>
                    <a:pt x="57520" y="9828"/>
                    <a:pt x="57080" y="12657"/>
                  </a:cubicBezTo>
                  <a:cubicBezTo>
                    <a:pt x="56843" y="14351"/>
                    <a:pt x="56555" y="16045"/>
                    <a:pt x="56233" y="17740"/>
                  </a:cubicBezTo>
                  <a:cubicBezTo>
                    <a:pt x="55775" y="18197"/>
                    <a:pt x="55284" y="18621"/>
                    <a:pt x="54759" y="18993"/>
                  </a:cubicBezTo>
                  <a:cubicBezTo>
                    <a:pt x="54047" y="19502"/>
                    <a:pt x="53285" y="19908"/>
                    <a:pt x="52471" y="20230"/>
                  </a:cubicBezTo>
                  <a:cubicBezTo>
                    <a:pt x="51675" y="20535"/>
                    <a:pt x="50828" y="20738"/>
                    <a:pt x="49964" y="20823"/>
                  </a:cubicBezTo>
                  <a:cubicBezTo>
                    <a:pt x="49591" y="20857"/>
                    <a:pt x="49214" y="20874"/>
                    <a:pt x="48837" y="20874"/>
                  </a:cubicBezTo>
                  <a:cubicBezTo>
                    <a:pt x="48460" y="20874"/>
                    <a:pt x="48083" y="20857"/>
                    <a:pt x="47711" y="20823"/>
                  </a:cubicBezTo>
                  <a:cubicBezTo>
                    <a:pt x="47643" y="19688"/>
                    <a:pt x="47558" y="18536"/>
                    <a:pt x="47423" y="17401"/>
                  </a:cubicBezTo>
                  <a:cubicBezTo>
                    <a:pt x="47253" y="15707"/>
                    <a:pt x="46982" y="14012"/>
                    <a:pt x="46660" y="12335"/>
                  </a:cubicBezTo>
                  <a:cubicBezTo>
                    <a:pt x="46660" y="12301"/>
                    <a:pt x="46643" y="12284"/>
                    <a:pt x="46643" y="12250"/>
                  </a:cubicBezTo>
                  <a:cubicBezTo>
                    <a:pt x="46304" y="10607"/>
                    <a:pt x="45864" y="8980"/>
                    <a:pt x="45288" y="7405"/>
                  </a:cubicBezTo>
                  <a:lnTo>
                    <a:pt x="45288" y="7405"/>
                  </a:lnTo>
                  <a:cubicBezTo>
                    <a:pt x="45695" y="9048"/>
                    <a:pt x="46016" y="10725"/>
                    <a:pt x="46237" y="12403"/>
                  </a:cubicBezTo>
                  <a:cubicBezTo>
                    <a:pt x="46474" y="14080"/>
                    <a:pt x="46643" y="15774"/>
                    <a:pt x="46762" y="17452"/>
                  </a:cubicBezTo>
                  <a:cubicBezTo>
                    <a:pt x="46881" y="19146"/>
                    <a:pt x="46965" y="20840"/>
                    <a:pt x="46999" y="22534"/>
                  </a:cubicBezTo>
                  <a:cubicBezTo>
                    <a:pt x="47016" y="23432"/>
                    <a:pt x="47033" y="24330"/>
                    <a:pt x="47050" y="25228"/>
                  </a:cubicBezTo>
                  <a:cubicBezTo>
                    <a:pt x="46931" y="25516"/>
                    <a:pt x="46830" y="25804"/>
                    <a:pt x="46694" y="26109"/>
                  </a:cubicBezTo>
                  <a:cubicBezTo>
                    <a:pt x="46406" y="26787"/>
                    <a:pt x="46084" y="27465"/>
                    <a:pt x="45711" y="28125"/>
                  </a:cubicBezTo>
                  <a:cubicBezTo>
                    <a:pt x="45339" y="28769"/>
                    <a:pt x="44932" y="29396"/>
                    <a:pt x="44475" y="29989"/>
                  </a:cubicBezTo>
                  <a:cubicBezTo>
                    <a:pt x="44034" y="30599"/>
                    <a:pt x="43526" y="31141"/>
                    <a:pt x="42984" y="31649"/>
                  </a:cubicBezTo>
                  <a:cubicBezTo>
                    <a:pt x="41899" y="32683"/>
                    <a:pt x="40629" y="33479"/>
                    <a:pt x="39223" y="34021"/>
                  </a:cubicBezTo>
                  <a:cubicBezTo>
                    <a:pt x="38528" y="34275"/>
                    <a:pt x="37799" y="34479"/>
                    <a:pt x="37071" y="34614"/>
                  </a:cubicBezTo>
                  <a:cubicBezTo>
                    <a:pt x="36698" y="34699"/>
                    <a:pt x="36325" y="34733"/>
                    <a:pt x="35953" y="34784"/>
                  </a:cubicBezTo>
                  <a:cubicBezTo>
                    <a:pt x="35766" y="34817"/>
                    <a:pt x="35580" y="34817"/>
                    <a:pt x="35394" y="34834"/>
                  </a:cubicBezTo>
                  <a:lnTo>
                    <a:pt x="35241" y="34834"/>
                  </a:lnTo>
                  <a:lnTo>
                    <a:pt x="35072" y="34631"/>
                  </a:lnTo>
                  <a:cubicBezTo>
                    <a:pt x="34750" y="34258"/>
                    <a:pt x="34411" y="33886"/>
                    <a:pt x="34072" y="33530"/>
                  </a:cubicBezTo>
                  <a:cubicBezTo>
                    <a:pt x="33750" y="33174"/>
                    <a:pt x="33411" y="32818"/>
                    <a:pt x="33056" y="32479"/>
                  </a:cubicBezTo>
                  <a:cubicBezTo>
                    <a:pt x="32717" y="32141"/>
                    <a:pt x="32378" y="31785"/>
                    <a:pt x="32005" y="31446"/>
                  </a:cubicBezTo>
                  <a:cubicBezTo>
                    <a:pt x="31819" y="31277"/>
                    <a:pt x="31649" y="31107"/>
                    <a:pt x="31446" y="30955"/>
                  </a:cubicBezTo>
                  <a:lnTo>
                    <a:pt x="30870" y="30497"/>
                  </a:lnTo>
                  <a:lnTo>
                    <a:pt x="30870" y="30497"/>
                  </a:lnTo>
                  <a:cubicBezTo>
                    <a:pt x="31192" y="30870"/>
                    <a:pt x="31531" y="31226"/>
                    <a:pt x="31836" y="31615"/>
                  </a:cubicBezTo>
                  <a:cubicBezTo>
                    <a:pt x="31988" y="31802"/>
                    <a:pt x="32141" y="31988"/>
                    <a:pt x="32293" y="32174"/>
                  </a:cubicBezTo>
                  <a:lnTo>
                    <a:pt x="32751" y="32751"/>
                  </a:lnTo>
                  <a:cubicBezTo>
                    <a:pt x="33056" y="33123"/>
                    <a:pt x="33360" y="33513"/>
                    <a:pt x="33665" y="33903"/>
                  </a:cubicBezTo>
                  <a:lnTo>
                    <a:pt x="34563" y="35055"/>
                  </a:lnTo>
                  <a:lnTo>
                    <a:pt x="36359" y="37359"/>
                  </a:lnTo>
                  <a:lnTo>
                    <a:pt x="38172" y="39680"/>
                  </a:lnTo>
                  <a:lnTo>
                    <a:pt x="38697" y="40341"/>
                  </a:lnTo>
                  <a:cubicBezTo>
                    <a:pt x="38596" y="40866"/>
                    <a:pt x="38443" y="41391"/>
                    <a:pt x="38291" y="41899"/>
                  </a:cubicBezTo>
                  <a:cubicBezTo>
                    <a:pt x="38054" y="42645"/>
                    <a:pt x="37782" y="43373"/>
                    <a:pt x="37477" y="44085"/>
                  </a:cubicBezTo>
                  <a:cubicBezTo>
                    <a:pt x="36851" y="45491"/>
                    <a:pt x="36054" y="46830"/>
                    <a:pt x="35089" y="48033"/>
                  </a:cubicBezTo>
                  <a:cubicBezTo>
                    <a:pt x="34614" y="48625"/>
                    <a:pt x="34072" y="49185"/>
                    <a:pt x="33513" y="49710"/>
                  </a:cubicBezTo>
                  <a:cubicBezTo>
                    <a:pt x="32954" y="50235"/>
                    <a:pt x="32344" y="50709"/>
                    <a:pt x="31700" y="51150"/>
                  </a:cubicBezTo>
                  <a:cubicBezTo>
                    <a:pt x="30802" y="51743"/>
                    <a:pt x="29853" y="52268"/>
                    <a:pt x="28871" y="52692"/>
                  </a:cubicBezTo>
                  <a:lnTo>
                    <a:pt x="28549" y="52726"/>
                  </a:lnTo>
                  <a:lnTo>
                    <a:pt x="27651" y="52810"/>
                  </a:lnTo>
                  <a:lnTo>
                    <a:pt x="26736" y="52861"/>
                  </a:lnTo>
                  <a:lnTo>
                    <a:pt x="24923" y="52963"/>
                  </a:lnTo>
                  <a:cubicBezTo>
                    <a:pt x="24330" y="52980"/>
                    <a:pt x="23720" y="52997"/>
                    <a:pt x="23110" y="53031"/>
                  </a:cubicBezTo>
                  <a:lnTo>
                    <a:pt x="22195" y="53064"/>
                  </a:lnTo>
                  <a:lnTo>
                    <a:pt x="21298" y="53064"/>
                  </a:lnTo>
                  <a:lnTo>
                    <a:pt x="19468" y="53081"/>
                  </a:lnTo>
                  <a:lnTo>
                    <a:pt x="18553" y="53081"/>
                  </a:lnTo>
                  <a:lnTo>
                    <a:pt x="17638" y="53064"/>
                  </a:lnTo>
                  <a:lnTo>
                    <a:pt x="15808" y="53064"/>
                  </a:lnTo>
                  <a:cubicBezTo>
                    <a:pt x="16418" y="53149"/>
                    <a:pt x="17028" y="53217"/>
                    <a:pt x="17638" y="53302"/>
                  </a:cubicBezTo>
                  <a:lnTo>
                    <a:pt x="18265" y="53369"/>
                  </a:lnTo>
                  <a:cubicBezTo>
                    <a:pt x="18129" y="54115"/>
                    <a:pt x="17960" y="54860"/>
                    <a:pt x="17740" y="55589"/>
                  </a:cubicBezTo>
                  <a:cubicBezTo>
                    <a:pt x="17519" y="56317"/>
                    <a:pt x="17248" y="57046"/>
                    <a:pt x="16960" y="57774"/>
                  </a:cubicBezTo>
                  <a:cubicBezTo>
                    <a:pt x="16367" y="59198"/>
                    <a:pt x="15605" y="60553"/>
                    <a:pt x="14707" y="61807"/>
                  </a:cubicBezTo>
                  <a:cubicBezTo>
                    <a:pt x="13809" y="63060"/>
                    <a:pt x="12759" y="64196"/>
                    <a:pt x="11573" y="65178"/>
                  </a:cubicBezTo>
                  <a:cubicBezTo>
                    <a:pt x="10607" y="65958"/>
                    <a:pt x="9573" y="66652"/>
                    <a:pt x="8489" y="67228"/>
                  </a:cubicBezTo>
                  <a:lnTo>
                    <a:pt x="7862" y="67364"/>
                  </a:lnTo>
                  <a:cubicBezTo>
                    <a:pt x="7354" y="67465"/>
                    <a:pt x="6829" y="67567"/>
                    <a:pt x="6304" y="67652"/>
                  </a:cubicBezTo>
                  <a:lnTo>
                    <a:pt x="5524" y="67787"/>
                  </a:lnTo>
                  <a:lnTo>
                    <a:pt x="4745" y="67906"/>
                  </a:lnTo>
                  <a:cubicBezTo>
                    <a:pt x="4220" y="67991"/>
                    <a:pt x="3677" y="68041"/>
                    <a:pt x="3169" y="68109"/>
                  </a:cubicBezTo>
                  <a:cubicBezTo>
                    <a:pt x="2119" y="68228"/>
                    <a:pt x="1051" y="68346"/>
                    <a:pt x="1" y="68363"/>
                  </a:cubicBezTo>
                  <a:cubicBezTo>
                    <a:pt x="2119" y="68363"/>
                    <a:pt x="4237" y="68194"/>
                    <a:pt x="6337" y="67872"/>
                  </a:cubicBezTo>
                  <a:cubicBezTo>
                    <a:pt x="6863" y="67804"/>
                    <a:pt x="7388" y="67720"/>
                    <a:pt x="7913" y="67635"/>
                  </a:cubicBezTo>
                  <a:cubicBezTo>
                    <a:pt x="8421" y="67533"/>
                    <a:pt x="8963" y="67465"/>
                    <a:pt x="9472" y="67347"/>
                  </a:cubicBezTo>
                  <a:lnTo>
                    <a:pt x="11047" y="67042"/>
                  </a:lnTo>
                  <a:lnTo>
                    <a:pt x="12589" y="66686"/>
                  </a:lnTo>
                  <a:cubicBezTo>
                    <a:pt x="13114" y="66584"/>
                    <a:pt x="13623" y="66432"/>
                    <a:pt x="14148" y="66296"/>
                  </a:cubicBezTo>
                  <a:cubicBezTo>
                    <a:pt x="14656" y="66161"/>
                    <a:pt x="15164" y="66042"/>
                    <a:pt x="15690" y="65890"/>
                  </a:cubicBezTo>
                  <a:lnTo>
                    <a:pt x="17214" y="65449"/>
                  </a:lnTo>
                  <a:cubicBezTo>
                    <a:pt x="17469" y="65365"/>
                    <a:pt x="17723" y="65297"/>
                    <a:pt x="17977" y="65212"/>
                  </a:cubicBezTo>
                  <a:lnTo>
                    <a:pt x="18739" y="64975"/>
                  </a:lnTo>
                  <a:lnTo>
                    <a:pt x="20247" y="64467"/>
                  </a:lnTo>
                  <a:cubicBezTo>
                    <a:pt x="20755" y="64314"/>
                    <a:pt x="21247" y="64111"/>
                    <a:pt x="21755" y="63941"/>
                  </a:cubicBezTo>
                  <a:lnTo>
                    <a:pt x="23246" y="63399"/>
                  </a:lnTo>
                  <a:lnTo>
                    <a:pt x="24737" y="62806"/>
                  </a:lnTo>
                  <a:cubicBezTo>
                    <a:pt x="25228" y="62620"/>
                    <a:pt x="25719" y="62417"/>
                    <a:pt x="26211" y="62213"/>
                  </a:cubicBezTo>
                  <a:lnTo>
                    <a:pt x="27685" y="61586"/>
                  </a:lnTo>
                  <a:cubicBezTo>
                    <a:pt x="28667" y="61180"/>
                    <a:pt x="29616" y="60705"/>
                    <a:pt x="30582" y="60248"/>
                  </a:cubicBezTo>
                  <a:lnTo>
                    <a:pt x="31310" y="59909"/>
                  </a:lnTo>
                  <a:lnTo>
                    <a:pt x="32022" y="59553"/>
                  </a:lnTo>
                  <a:lnTo>
                    <a:pt x="33445" y="58825"/>
                  </a:lnTo>
                  <a:cubicBezTo>
                    <a:pt x="33920" y="58571"/>
                    <a:pt x="34377" y="58300"/>
                    <a:pt x="34834" y="58045"/>
                  </a:cubicBezTo>
                  <a:cubicBezTo>
                    <a:pt x="35309" y="57791"/>
                    <a:pt x="35766" y="57520"/>
                    <a:pt x="36224" y="57232"/>
                  </a:cubicBezTo>
                  <a:lnTo>
                    <a:pt x="37579" y="56385"/>
                  </a:lnTo>
                  <a:lnTo>
                    <a:pt x="38901" y="55487"/>
                  </a:lnTo>
                  <a:cubicBezTo>
                    <a:pt x="39341" y="55182"/>
                    <a:pt x="39765" y="54843"/>
                    <a:pt x="40188" y="54521"/>
                  </a:cubicBezTo>
                  <a:lnTo>
                    <a:pt x="40832" y="54030"/>
                  </a:lnTo>
                  <a:cubicBezTo>
                    <a:pt x="41035" y="53861"/>
                    <a:pt x="41239" y="53691"/>
                    <a:pt x="41442" y="53505"/>
                  </a:cubicBezTo>
                  <a:cubicBezTo>
                    <a:pt x="43085" y="52133"/>
                    <a:pt x="44576" y="50574"/>
                    <a:pt x="45898" y="48880"/>
                  </a:cubicBezTo>
                  <a:cubicBezTo>
                    <a:pt x="47185" y="47152"/>
                    <a:pt x="48321" y="45339"/>
                    <a:pt x="49286" y="43407"/>
                  </a:cubicBezTo>
                  <a:lnTo>
                    <a:pt x="49981" y="41984"/>
                  </a:lnTo>
                  <a:lnTo>
                    <a:pt x="50642" y="40510"/>
                  </a:lnTo>
                  <a:cubicBezTo>
                    <a:pt x="50862" y="40019"/>
                    <a:pt x="51031" y="39511"/>
                    <a:pt x="51235" y="39019"/>
                  </a:cubicBezTo>
                  <a:cubicBezTo>
                    <a:pt x="51336" y="38782"/>
                    <a:pt x="51438" y="38528"/>
                    <a:pt x="51523" y="38274"/>
                  </a:cubicBezTo>
                  <a:lnTo>
                    <a:pt x="51777" y="37528"/>
                  </a:lnTo>
                  <a:cubicBezTo>
                    <a:pt x="51946" y="37020"/>
                    <a:pt x="52133" y="36512"/>
                    <a:pt x="52302" y="36003"/>
                  </a:cubicBezTo>
                  <a:lnTo>
                    <a:pt x="52776" y="34479"/>
                  </a:lnTo>
                  <a:lnTo>
                    <a:pt x="53014" y="33733"/>
                  </a:lnTo>
                  <a:lnTo>
                    <a:pt x="53234" y="32954"/>
                  </a:lnTo>
                  <a:lnTo>
                    <a:pt x="53674" y="31429"/>
                  </a:lnTo>
                  <a:cubicBezTo>
                    <a:pt x="53962" y="30396"/>
                    <a:pt x="54217" y="29379"/>
                    <a:pt x="54505" y="28346"/>
                  </a:cubicBezTo>
                  <a:lnTo>
                    <a:pt x="55233" y="25245"/>
                  </a:lnTo>
                  <a:cubicBezTo>
                    <a:pt x="56165" y="21094"/>
                    <a:pt x="56927" y="16926"/>
                    <a:pt x="57469" y="12708"/>
                  </a:cubicBezTo>
                  <a:lnTo>
                    <a:pt x="57639" y="11115"/>
                  </a:lnTo>
                  <a:lnTo>
                    <a:pt x="57741" y="10336"/>
                  </a:lnTo>
                  <a:lnTo>
                    <a:pt x="57791" y="9540"/>
                  </a:lnTo>
                  <a:cubicBezTo>
                    <a:pt x="57876" y="8472"/>
                    <a:pt x="57978" y="7422"/>
                    <a:pt x="58012" y="6354"/>
                  </a:cubicBezTo>
                  <a:lnTo>
                    <a:pt x="58079" y="4762"/>
                  </a:lnTo>
                  <a:lnTo>
                    <a:pt x="58079" y="3677"/>
                  </a:lnTo>
                  <a:cubicBezTo>
                    <a:pt x="58079" y="3666"/>
                    <a:pt x="58087" y="3663"/>
                    <a:pt x="58096" y="3657"/>
                  </a:cubicBezTo>
                  <a:lnTo>
                    <a:pt x="58096" y="3657"/>
                  </a:lnTo>
                  <a:lnTo>
                    <a:pt x="58096" y="3677"/>
                  </a:lnTo>
                  <a:lnTo>
                    <a:pt x="58113" y="3644"/>
                  </a:lnTo>
                  <a:lnTo>
                    <a:pt x="58113" y="3644"/>
                  </a:lnTo>
                  <a:cubicBezTo>
                    <a:pt x="58107" y="3649"/>
                    <a:pt x="58102" y="3653"/>
                    <a:pt x="58096" y="3657"/>
                  </a:cubicBezTo>
                  <a:lnTo>
                    <a:pt x="58096" y="3657"/>
                  </a:lnTo>
                  <a:lnTo>
                    <a:pt x="58096" y="3186"/>
                  </a:lnTo>
                  <a:lnTo>
                    <a:pt x="58096" y="2390"/>
                  </a:lnTo>
                  <a:cubicBezTo>
                    <a:pt x="58096" y="2119"/>
                    <a:pt x="58062" y="1848"/>
                    <a:pt x="58046" y="1594"/>
                  </a:cubicBezTo>
                  <a:lnTo>
                    <a:pt x="57927" y="1"/>
                  </a:ln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2"/>
            <p:cNvSpPr/>
            <p:nvPr/>
          </p:nvSpPr>
          <p:spPr>
            <a:xfrm>
              <a:off x="3651150" y="3011675"/>
              <a:ext cx="1553225" cy="1828525"/>
            </a:xfrm>
            <a:custGeom>
              <a:rect b="b" l="l" r="r" t="t"/>
              <a:pathLst>
                <a:path extrusionOk="0" h="73141" w="62129">
                  <a:moveTo>
                    <a:pt x="562" y="1"/>
                  </a:moveTo>
                  <a:cubicBezTo>
                    <a:pt x="376" y="1"/>
                    <a:pt x="188" y="17"/>
                    <a:pt x="1" y="51"/>
                  </a:cubicBezTo>
                  <a:cubicBezTo>
                    <a:pt x="509" y="13588"/>
                    <a:pt x="5236" y="24041"/>
                    <a:pt x="5236" y="24041"/>
                  </a:cubicBezTo>
                  <a:cubicBezTo>
                    <a:pt x="4728" y="26854"/>
                    <a:pt x="4592" y="30412"/>
                    <a:pt x="4592" y="30412"/>
                  </a:cubicBezTo>
                  <a:cubicBezTo>
                    <a:pt x="1288" y="40492"/>
                    <a:pt x="2423" y="44186"/>
                    <a:pt x="2423" y="44186"/>
                  </a:cubicBezTo>
                  <a:cubicBezTo>
                    <a:pt x="2949" y="39594"/>
                    <a:pt x="4863" y="35003"/>
                    <a:pt x="4863" y="35003"/>
                  </a:cubicBezTo>
                  <a:cubicBezTo>
                    <a:pt x="5490" y="41373"/>
                    <a:pt x="8167" y="48387"/>
                    <a:pt x="8167" y="48387"/>
                  </a:cubicBezTo>
                  <a:cubicBezTo>
                    <a:pt x="7150" y="43406"/>
                    <a:pt x="6507" y="28481"/>
                    <a:pt x="6506" y="28480"/>
                  </a:cubicBezTo>
                  <a:lnTo>
                    <a:pt x="6506" y="28480"/>
                  </a:lnTo>
                  <a:cubicBezTo>
                    <a:pt x="9963" y="37426"/>
                    <a:pt x="16587" y="45965"/>
                    <a:pt x="16587" y="45965"/>
                  </a:cubicBezTo>
                  <a:cubicBezTo>
                    <a:pt x="19400" y="61264"/>
                    <a:pt x="23991" y="66380"/>
                    <a:pt x="23991" y="66380"/>
                  </a:cubicBezTo>
                  <a:cubicBezTo>
                    <a:pt x="22212" y="62670"/>
                    <a:pt x="18892" y="49032"/>
                    <a:pt x="18891" y="49031"/>
                  </a:cubicBezTo>
                  <a:lnTo>
                    <a:pt x="18891" y="49031"/>
                  </a:lnTo>
                  <a:cubicBezTo>
                    <a:pt x="25143" y="56926"/>
                    <a:pt x="37121" y="63432"/>
                    <a:pt x="37121" y="63432"/>
                  </a:cubicBezTo>
                  <a:cubicBezTo>
                    <a:pt x="42865" y="71734"/>
                    <a:pt x="48354" y="73140"/>
                    <a:pt x="48354" y="73140"/>
                  </a:cubicBezTo>
                  <a:cubicBezTo>
                    <a:pt x="45288" y="71853"/>
                    <a:pt x="41086" y="65347"/>
                    <a:pt x="41086" y="65347"/>
                  </a:cubicBezTo>
                  <a:lnTo>
                    <a:pt x="41086" y="65347"/>
                  </a:lnTo>
                  <a:cubicBezTo>
                    <a:pt x="52227" y="70037"/>
                    <a:pt x="59957" y="70334"/>
                    <a:pt x="61737" y="70334"/>
                  </a:cubicBezTo>
                  <a:cubicBezTo>
                    <a:pt x="61995" y="70334"/>
                    <a:pt x="62128" y="70328"/>
                    <a:pt x="62128" y="70328"/>
                  </a:cubicBezTo>
                  <a:cubicBezTo>
                    <a:pt x="31052" y="63578"/>
                    <a:pt x="18539" y="44750"/>
                    <a:pt x="18502" y="44711"/>
                  </a:cubicBezTo>
                  <a:lnTo>
                    <a:pt x="18502" y="44711"/>
                  </a:lnTo>
                  <a:cubicBezTo>
                    <a:pt x="26155" y="49326"/>
                    <a:pt x="31170" y="49858"/>
                    <a:pt x="33074" y="49858"/>
                  </a:cubicBezTo>
                  <a:cubicBezTo>
                    <a:pt x="33645" y="49858"/>
                    <a:pt x="33936" y="49810"/>
                    <a:pt x="33936" y="49810"/>
                  </a:cubicBezTo>
                  <a:cubicBezTo>
                    <a:pt x="26668" y="48913"/>
                    <a:pt x="20162" y="43677"/>
                    <a:pt x="20162" y="43677"/>
                  </a:cubicBezTo>
                  <a:lnTo>
                    <a:pt x="27939" y="42288"/>
                  </a:lnTo>
                  <a:lnTo>
                    <a:pt x="17604" y="42153"/>
                  </a:lnTo>
                  <a:lnTo>
                    <a:pt x="15181" y="40119"/>
                  </a:lnTo>
                  <a:cubicBezTo>
                    <a:pt x="11488" y="36291"/>
                    <a:pt x="4592" y="15232"/>
                    <a:pt x="4592" y="15231"/>
                  </a:cubicBezTo>
                  <a:lnTo>
                    <a:pt x="4592" y="15231"/>
                  </a:lnTo>
                  <a:cubicBezTo>
                    <a:pt x="8811" y="20720"/>
                    <a:pt x="15045" y="24804"/>
                    <a:pt x="15045" y="24804"/>
                  </a:cubicBezTo>
                  <a:cubicBezTo>
                    <a:pt x="12877" y="22771"/>
                    <a:pt x="3321" y="8979"/>
                    <a:pt x="3321" y="8979"/>
                  </a:cubicBezTo>
                  <a:lnTo>
                    <a:pt x="2813" y="949"/>
                  </a:lnTo>
                  <a:cubicBezTo>
                    <a:pt x="2216" y="338"/>
                    <a:pt x="1404" y="1"/>
                    <a:pt x="562" y="1"/>
                  </a:cubicBezTo>
                  <a:close/>
                </a:path>
              </a:pathLst>
            </a:custGeom>
            <a:solidFill>
              <a:srgbClr val="3D06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2"/>
            <p:cNvSpPr/>
            <p:nvPr/>
          </p:nvSpPr>
          <p:spPr>
            <a:xfrm>
              <a:off x="5187400" y="792000"/>
              <a:ext cx="323625" cy="329975"/>
            </a:xfrm>
            <a:custGeom>
              <a:rect b="b" l="l" r="r" t="t"/>
              <a:pathLst>
                <a:path extrusionOk="0" h="13199" w="12945">
                  <a:moveTo>
                    <a:pt x="7904" y="0"/>
                  </a:moveTo>
                  <a:cubicBezTo>
                    <a:pt x="7176" y="0"/>
                    <a:pt x="6296" y="172"/>
                    <a:pt x="5236" y="602"/>
                  </a:cubicBezTo>
                  <a:cubicBezTo>
                    <a:pt x="1" y="2703"/>
                    <a:pt x="1475" y="9463"/>
                    <a:pt x="3762" y="11445"/>
                  </a:cubicBezTo>
                  <a:cubicBezTo>
                    <a:pt x="4852" y="12375"/>
                    <a:pt x="6552" y="13198"/>
                    <a:pt x="8237" y="13198"/>
                  </a:cubicBezTo>
                  <a:cubicBezTo>
                    <a:pt x="10114" y="13198"/>
                    <a:pt x="11971" y="12177"/>
                    <a:pt x="12945" y="9141"/>
                  </a:cubicBezTo>
                  <a:lnTo>
                    <a:pt x="12945" y="9141"/>
                  </a:lnTo>
                  <a:cubicBezTo>
                    <a:pt x="12944" y="9141"/>
                    <a:pt x="11225" y="10563"/>
                    <a:pt x="9376" y="10563"/>
                  </a:cubicBezTo>
                  <a:cubicBezTo>
                    <a:pt x="8400" y="10563"/>
                    <a:pt x="7388" y="10167"/>
                    <a:pt x="6574" y="8955"/>
                  </a:cubicBezTo>
                  <a:cubicBezTo>
                    <a:pt x="4568" y="5967"/>
                    <a:pt x="6853" y="2278"/>
                    <a:pt x="9743" y="2278"/>
                  </a:cubicBezTo>
                  <a:cubicBezTo>
                    <a:pt x="10245" y="2278"/>
                    <a:pt x="10765" y="2389"/>
                    <a:pt x="11284" y="2635"/>
                  </a:cubicBezTo>
                  <a:cubicBezTo>
                    <a:pt x="11284" y="2635"/>
                    <a:pt x="10757" y="0"/>
                    <a:pt x="7904"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2"/>
            <p:cNvSpPr/>
            <p:nvPr/>
          </p:nvSpPr>
          <p:spPr>
            <a:xfrm>
              <a:off x="5538100" y="756650"/>
              <a:ext cx="171150" cy="268975"/>
            </a:xfrm>
            <a:custGeom>
              <a:rect b="b" l="l" r="r" t="t"/>
              <a:pathLst>
                <a:path extrusionOk="0" h="10759" w="6846">
                  <a:moveTo>
                    <a:pt x="2966" y="0"/>
                  </a:moveTo>
                  <a:lnTo>
                    <a:pt x="2678" y="3931"/>
                  </a:lnTo>
                  <a:lnTo>
                    <a:pt x="1" y="4490"/>
                  </a:lnTo>
                  <a:lnTo>
                    <a:pt x="2153" y="6557"/>
                  </a:lnTo>
                  <a:lnTo>
                    <a:pt x="1000" y="10758"/>
                  </a:lnTo>
                  <a:lnTo>
                    <a:pt x="3830" y="7997"/>
                  </a:lnTo>
                  <a:lnTo>
                    <a:pt x="6693" y="9860"/>
                  </a:lnTo>
                  <a:lnTo>
                    <a:pt x="5270" y="5506"/>
                  </a:lnTo>
                  <a:lnTo>
                    <a:pt x="6846" y="3253"/>
                  </a:lnTo>
                  <a:lnTo>
                    <a:pt x="4508" y="3643"/>
                  </a:lnTo>
                  <a:lnTo>
                    <a:pt x="2966" y="0"/>
                  </a:ln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2"/>
            <p:cNvSpPr/>
            <p:nvPr/>
          </p:nvSpPr>
          <p:spPr>
            <a:xfrm>
              <a:off x="5485175" y="4616500"/>
              <a:ext cx="323200" cy="329850"/>
            </a:xfrm>
            <a:custGeom>
              <a:rect b="b" l="l" r="r" t="t"/>
              <a:pathLst>
                <a:path extrusionOk="0" h="13194" w="12928">
                  <a:moveTo>
                    <a:pt x="5038" y="1"/>
                  </a:moveTo>
                  <a:cubicBezTo>
                    <a:pt x="2172" y="1"/>
                    <a:pt x="1643" y="2645"/>
                    <a:pt x="1643" y="2645"/>
                  </a:cubicBezTo>
                  <a:cubicBezTo>
                    <a:pt x="2164" y="2398"/>
                    <a:pt x="2686" y="2286"/>
                    <a:pt x="3190" y="2286"/>
                  </a:cubicBezTo>
                  <a:cubicBezTo>
                    <a:pt x="6081" y="2286"/>
                    <a:pt x="8376" y="5961"/>
                    <a:pt x="6370" y="8947"/>
                  </a:cubicBezTo>
                  <a:cubicBezTo>
                    <a:pt x="5554" y="10163"/>
                    <a:pt x="4538" y="10560"/>
                    <a:pt x="3558" y="10560"/>
                  </a:cubicBezTo>
                  <a:cubicBezTo>
                    <a:pt x="1714" y="10560"/>
                    <a:pt x="0" y="9151"/>
                    <a:pt x="0" y="9150"/>
                  </a:cubicBezTo>
                  <a:lnTo>
                    <a:pt x="0" y="9150"/>
                  </a:lnTo>
                  <a:cubicBezTo>
                    <a:pt x="965" y="12172"/>
                    <a:pt x="2822" y="13193"/>
                    <a:pt x="4699" y="13193"/>
                  </a:cubicBezTo>
                  <a:cubicBezTo>
                    <a:pt x="6380" y="13193"/>
                    <a:pt x="8077" y="12374"/>
                    <a:pt x="9166" y="11438"/>
                  </a:cubicBezTo>
                  <a:cubicBezTo>
                    <a:pt x="11470" y="9455"/>
                    <a:pt x="12927" y="2695"/>
                    <a:pt x="7692" y="595"/>
                  </a:cubicBezTo>
                  <a:cubicBezTo>
                    <a:pt x="6638" y="170"/>
                    <a:pt x="5763" y="1"/>
                    <a:pt x="5038"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2"/>
            <p:cNvSpPr/>
            <p:nvPr/>
          </p:nvSpPr>
          <p:spPr>
            <a:xfrm>
              <a:off x="5286525" y="4581375"/>
              <a:ext cx="171125" cy="268975"/>
            </a:xfrm>
            <a:custGeom>
              <a:rect b="b" l="l" r="r" t="t"/>
              <a:pathLst>
                <a:path extrusionOk="0" h="10759" w="6845">
                  <a:moveTo>
                    <a:pt x="3880" y="0"/>
                  </a:moveTo>
                  <a:lnTo>
                    <a:pt x="2355" y="3626"/>
                  </a:lnTo>
                  <a:lnTo>
                    <a:pt x="0" y="3253"/>
                  </a:lnTo>
                  <a:lnTo>
                    <a:pt x="1576" y="5490"/>
                  </a:lnTo>
                  <a:lnTo>
                    <a:pt x="153" y="9844"/>
                  </a:lnTo>
                  <a:lnTo>
                    <a:pt x="3016" y="7980"/>
                  </a:lnTo>
                  <a:lnTo>
                    <a:pt x="5845" y="10759"/>
                  </a:lnTo>
                  <a:lnTo>
                    <a:pt x="4693" y="6540"/>
                  </a:lnTo>
                  <a:lnTo>
                    <a:pt x="6845" y="4490"/>
                  </a:lnTo>
                  <a:lnTo>
                    <a:pt x="4168" y="3914"/>
                  </a:lnTo>
                  <a:lnTo>
                    <a:pt x="3880"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2"/>
            <p:cNvSpPr/>
            <p:nvPr/>
          </p:nvSpPr>
          <p:spPr>
            <a:xfrm>
              <a:off x="3630825" y="2782525"/>
              <a:ext cx="124550" cy="124550"/>
            </a:xfrm>
            <a:custGeom>
              <a:rect b="b" l="l" r="r" t="t"/>
              <a:pathLst>
                <a:path extrusionOk="0" h="4982" w="4982">
                  <a:moveTo>
                    <a:pt x="2491" y="0"/>
                  </a:moveTo>
                  <a:cubicBezTo>
                    <a:pt x="1119" y="0"/>
                    <a:pt x="0" y="1118"/>
                    <a:pt x="0" y="2491"/>
                  </a:cubicBezTo>
                  <a:cubicBezTo>
                    <a:pt x="0" y="3863"/>
                    <a:pt x="1119" y="4981"/>
                    <a:pt x="2491" y="4981"/>
                  </a:cubicBezTo>
                  <a:cubicBezTo>
                    <a:pt x="3863" y="4981"/>
                    <a:pt x="4981" y="3863"/>
                    <a:pt x="4981" y="2491"/>
                  </a:cubicBezTo>
                  <a:cubicBezTo>
                    <a:pt x="4981"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2"/>
            <p:cNvSpPr/>
            <p:nvPr/>
          </p:nvSpPr>
          <p:spPr>
            <a:xfrm>
              <a:off x="7237850" y="2782525"/>
              <a:ext cx="124550" cy="124550"/>
            </a:xfrm>
            <a:custGeom>
              <a:rect b="b" l="l" r="r" t="t"/>
              <a:pathLst>
                <a:path extrusionOk="0" h="4982" w="4982">
                  <a:moveTo>
                    <a:pt x="2491" y="0"/>
                  </a:moveTo>
                  <a:cubicBezTo>
                    <a:pt x="1119" y="0"/>
                    <a:pt x="1" y="1118"/>
                    <a:pt x="1" y="2491"/>
                  </a:cubicBezTo>
                  <a:cubicBezTo>
                    <a:pt x="1" y="3863"/>
                    <a:pt x="1119" y="4981"/>
                    <a:pt x="2491" y="4981"/>
                  </a:cubicBezTo>
                  <a:cubicBezTo>
                    <a:pt x="3863" y="4981"/>
                    <a:pt x="4982" y="3863"/>
                    <a:pt x="4982" y="2491"/>
                  </a:cubicBezTo>
                  <a:cubicBezTo>
                    <a:pt x="4982" y="1118"/>
                    <a:pt x="3863" y="0"/>
                    <a:pt x="2491"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2"/>
            <p:cNvSpPr/>
            <p:nvPr/>
          </p:nvSpPr>
          <p:spPr>
            <a:xfrm>
              <a:off x="6246300" y="1644000"/>
              <a:ext cx="122000" cy="122000"/>
            </a:xfrm>
            <a:custGeom>
              <a:rect b="b" l="l" r="r" t="t"/>
              <a:pathLst>
                <a:path extrusionOk="0" h="4880" w="4880">
                  <a:moveTo>
                    <a:pt x="2440" y="0"/>
                  </a:moveTo>
                  <a:cubicBezTo>
                    <a:pt x="2356" y="407"/>
                    <a:pt x="2305" y="813"/>
                    <a:pt x="2288" y="1220"/>
                  </a:cubicBezTo>
                  <a:cubicBezTo>
                    <a:pt x="2254" y="1559"/>
                    <a:pt x="2237" y="1898"/>
                    <a:pt x="2237" y="2237"/>
                  </a:cubicBezTo>
                  <a:cubicBezTo>
                    <a:pt x="1898" y="2237"/>
                    <a:pt x="1559" y="2254"/>
                    <a:pt x="1220" y="2270"/>
                  </a:cubicBezTo>
                  <a:cubicBezTo>
                    <a:pt x="814" y="2304"/>
                    <a:pt x="407" y="2355"/>
                    <a:pt x="1" y="2440"/>
                  </a:cubicBezTo>
                  <a:cubicBezTo>
                    <a:pt x="407" y="2525"/>
                    <a:pt x="814" y="2575"/>
                    <a:pt x="1220" y="2609"/>
                  </a:cubicBezTo>
                  <a:cubicBezTo>
                    <a:pt x="1559" y="2626"/>
                    <a:pt x="1898" y="2643"/>
                    <a:pt x="2237" y="2643"/>
                  </a:cubicBezTo>
                  <a:cubicBezTo>
                    <a:pt x="2237" y="2982"/>
                    <a:pt x="2254" y="3321"/>
                    <a:pt x="2271" y="3660"/>
                  </a:cubicBezTo>
                  <a:cubicBezTo>
                    <a:pt x="2305" y="4066"/>
                    <a:pt x="2356" y="4473"/>
                    <a:pt x="2440" y="4880"/>
                  </a:cubicBezTo>
                  <a:cubicBezTo>
                    <a:pt x="2525" y="4473"/>
                    <a:pt x="2576" y="4066"/>
                    <a:pt x="2610" y="3660"/>
                  </a:cubicBezTo>
                  <a:cubicBezTo>
                    <a:pt x="2627" y="3321"/>
                    <a:pt x="2644" y="2982"/>
                    <a:pt x="2660" y="2643"/>
                  </a:cubicBezTo>
                  <a:cubicBezTo>
                    <a:pt x="2982" y="2643"/>
                    <a:pt x="3321" y="2626"/>
                    <a:pt x="3660" y="2609"/>
                  </a:cubicBezTo>
                  <a:cubicBezTo>
                    <a:pt x="4067" y="2575"/>
                    <a:pt x="4473" y="2525"/>
                    <a:pt x="4880" y="2440"/>
                  </a:cubicBezTo>
                  <a:cubicBezTo>
                    <a:pt x="4473" y="2355"/>
                    <a:pt x="4067" y="2304"/>
                    <a:pt x="3660" y="2270"/>
                  </a:cubicBezTo>
                  <a:cubicBezTo>
                    <a:pt x="3321" y="2254"/>
                    <a:pt x="2982" y="2237"/>
                    <a:pt x="2660" y="2237"/>
                  </a:cubicBezTo>
                  <a:cubicBezTo>
                    <a:pt x="2660" y="1898"/>
                    <a:pt x="2627" y="1559"/>
                    <a:pt x="2610" y="1220"/>
                  </a:cubicBezTo>
                  <a:cubicBezTo>
                    <a:pt x="2576" y="813"/>
                    <a:pt x="2525" y="407"/>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2"/>
            <p:cNvSpPr/>
            <p:nvPr/>
          </p:nvSpPr>
          <p:spPr>
            <a:xfrm>
              <a:off x="4516050" y="1503800"/>
              <a:ext cx="10625" cy="122000"/>
            </a:xfrm>
            <a:custGeom>
              <a:rect b="b" l="l" r="r" t="t"/>
              <a:pathLst>
                <a:path extrusionOk="0" h="4880" w="425">
                  <a:moveTo>
                    <a:pt x="221" y="0"/>
                  </a:moveTo>
                  <a:cubicBezTo>
                    <a:pt x="136" y="407"/>
                    <a:pt x="69" y="814"/>
                    <a:pt x="52" y="1220"/>
                  </a:cubicBezTo>
                  <a:cubicBezTo>
                    <a:pt x="18" y="1627"/>
                    <a:pt x="1" y="2033"/>
                    <a:pt x="1" y="2440"/>
                  </a:cubicBezTo>
                  <a:cubicBezTo>
                    <a:pt x="1" y="2847"/>
                    <a:pt x="18" y="3253"/>
                    <a:pt x="52" y="3660"/>
                  </a:cubicBezTo>
                  <a:cubicBezTo>
                    <a:pt x="69" y="4066"/>
                    <a:pt x="136" y="4473"/>
                    <a:pt x="221" y="4880"/>
                  </a:cubicBezTo>
                  <a:cubicBezTo>
                    <a:pt x="289" y="4473"/>
                    <a:pt x="357" y="4066"/>
                    <a:pt x="374" y="3660"/>
                  </a:cubicBezTo>
                  <a:cubicBezTo>
                    <a:pt x="408" y="3253"/>
                    <a:pt x="424" y="2847"/>
                    <a:pt x="424" y="2440"/>
                  </a:cubicBezTo>
                  <a:cubicBezTo>
                    <a:pt x="424" y="2033"/>
                    <a:pt x="408" y="1627"/>
                    <a:pt x="374" y="1220"/>
                  </a:cubicBezTo>
                  <a:cubicBezTo>
                    <a:pt x="357" y="814"/>
                    <a:pt x="289" y="390"/>
                    <a:pt x="221"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2"/>
            <p:cNvSpPr/>
            <p:nvPr/>
          </p:nvSpPr>
          <p:spPr>
            <a:xfrm>
              <a:off x="4460575" y="1559275"/>
              <a:ext cx="122000" cy="10625"/>
            </a:xfrm>
            <a:custGeom>
              <a:rect b="b" l="l" r="r" t="t"/>
              <a:pathLst>
                <a:path extrusionOk="0" h="425" w="4880">
                  <a:moveTo>
                    <a:pt x="2440" y="1"/>
                  </a:moveTo>
                  <a:cubicBezTo>
                    <a:pt x="2034" y="1"/>
                    <a:pt x="1627" y="18"/>
                    <a:pt x="1220" y="52"/>
                  </a:cubicBezTo>
                  <a:cubicBezTo>
                    <a:pt x="814" y="85"/>
                    <a:pt x="407" y="136"/>
                    <a:pt x="0" y="221"/>
                  </a:cubicBezTo>
                  <a:cubicBezTo>
                    <a:pt x="407" y="306"/>
                    <a:pt x="814" y="357"/>
                    <a:pt x="1220" y="390"/>
                  </a:cubicBezTo>
                  <a:cubicBezTo>
                    <a:pt x="1627" y="407"/>
                    <a:pt x="2034" y="424"/>
                    <a:pt x="2440" y="424"/>
                  </a:cubicBezTo>
                  <a:cubicBezTo>
                    <a:pt x="2847" y="424"/>
                    <a:pt x="3253" y="407"/>
                    <a:pt x="3660" y="390"/>
                  </a:cubicBezTo>
                  <a:cubicBezTo>
                    <a:pt x="4067" y="357"/>
                    <a:pt x="4473" y="306"/>
                    <a:pt x="4880" y="221"/>
                  </a:cubicBezTo>
                  <a:cubicBezTo>
                    <a:pt x="4473" y="136"/>
                    <a:pt x="4067" y="85"/>
                    <a:pt x="3660" y="52"/>
                  </a:cubicBezTo>
                  <a:cubicBezTo>
                    <a:pt x="3253" y="18"/>
                    <a:pt x="2847" y="1"/>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2"/>
            <p:cNvSpPr/>
            <p:nvPr/>
          </p:nvSpPr>
          <p:spPr>
            <a:xfrm>
              <a:off x="4652025" y="3544925"/>
              <a:ext cx="122000" cy="122000"/>
            </a:xfrm>
            <a:custGeom>
              <a:rect b="b" l="l" r="r" t="t"/>
              <a:pathLst>
                <a:path extrusionOk="0" h="4880" w="4880">
                  <a:moveTo>
                    <a:pt x="2440" y="0"/>
                  </a:moveTo>
                  <a:cubicBezTo>
                    <a:pt x="2355" y="390"/>
                    <a:pt x="2288" y="797"/>
                    <a:pt x="2271" y="1220"/>
                  </a:cubicBezTo>
                  <a:cubicBezTo>
                    <a:pt x="2237" y="1542"/>
                    <a:pt x="2237" y="1881"/>
                    <a:pt x="2220" y="2220"/>
                  </a:cubicBezTo>
                  <a:cubicBezTo>
                    <a:pt x="1881" y="2220"/>
                    <a:pt x="1559" y="2237"/>
                    <a:pt x="1220" y="2271"/>
                  </a:cubicBezTo>
                  <a:cubicBezTo>
                    <a:pt x="797" y="2288"/>
                    <a:pt x="390" y="2355"/>
                    <a:pt x="0" y="2440"/>
                  </a:cubicBezTo>
                  <a:cubicBezTo>
                    <a:pt x="390" y="2508"/>
                    <a:pt x="797" y="2576"/>
                    <a:pt x="1220" y="2593"/>
                  </a:cubicBezTo>
                  <a:cubicBezTo>
                    <a:pt x="1559" y="2626"/>
                    <a:pt x="1881" y="2643"/>
                    <a:pt x="2220" y="2643"/>
                  </a:cubicBezTo>
                  <a:cubicBezTo>
                    <a:pt x="2220" y="2982"/>
                    <a:pt x="2237" y="3321"/>
                    <a:pt x="2271" y="3660"/>
                  </a:cubicBezTo>
                  <a:cubicBezTo>
                    <a:pt x="2288" y="4067"/>
                    <a:pt x="2355" y="4473"/>
                    <a:pt x="2440" y="4880"/>
                  </a:cubicBezTo>
                  <a:cubicBezTo>
                    <a:pt x="2508" y="4473"/>
                    <a:pt x="2576" y="4067"/>
                    <a:pt x="2593" y="3660"/>
                  </a:cubicBezTo>
                  <a:cubicBezTo>
                    <a:pt x="2627" y="3321"/>
                    <a:pt x="2643" y="2982"/>
                    <a:pt x="2643" y="2643"/>
                  </a:cubicBezTo>
                  <a:cubicBezTo>
                    <a:pt x="2982" y="2643"/>
                    <a:pt x="3321" y="2626"/>
                    <a:pt x="3660" y="2593"/>
                  </a:cubicBezTo>
                  <a:cubicBezTo>
                    <a:pt x="4067" y="2576"/>
                    <a:pt x="4473" y="2508"/>
                    <a:pt x="4880" y="2440"/>
                  </a:cubicBezTo>
                  <a:cubicBezTo>
                    <a:pt x="4473" y="2355"/>
                    <a:pt x="4067" y="2288"/>
                    <a:pt x="3660" y="2271"/>
                  </a:cubicBezTo>
                  <a:cubicBezTo>
                    <a:pt x="3321" y="2237"/>
                    <a:pt x="2982" y="2237"/>
                    <a:pt x="2643" y="2220"/>
                  </a:cubicBezTo>
                  <a:cubicBezTo>
                    <a:pt x="2643" y="1881"/>
                    <a:pt x="2627" y="1542"/>
                    <a:pt x="2593" y="1220"/>
                  </a:cubicBezTo>
                  <a:cubicBezTo>
                    <a:pt x="2576" y="797"/>
                    <a:pt x="2508" y="390"/>
                    <a:pt x="2440"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2"/>
            <p:cNvSpPr/>
            <p:nvPr/>
          </p:nvSpPr>
          <p:spPr>
            <a:xfrm>
              <a:off x="5901950" y="4380175"/>
              <a:ext cx="122000" cy="122025"/>
            </a:xfrm>
            <a:custGeom>
              <a:rect b="b" l="l" r="r" t="t"/>
              <a:pathLst>
                <a:path extrusionOk="0" h="4881" w="4880">
                  <a:moveTo>
                    <a:pt x="2440" y="1"/>
                  </a:moveTo>
                  <a:cubicBezTo>
                    <a:pt x="2355" y="407"/>
                    <a:pt x="2305" y="814"/>
                    <a:pt x="2271" y="1221"/>
                  </a:cubicBezTo>
                  <a:cubicBezTo>
                    <a:pt x="2254" y="1559"/>
                    <a:pt x="2237" y="1898"/>
                    <a:pt x="2237" y="2237"/>
                  </a:cubicBezTo>
                  <a:cubicBezTo>
                    <a:pt x="1898" y="2237"/>
                    <a:pt x="1559" y="2254"/>
                    <a:pt x="1220" y="2271"/>
                  </a:cubicBezTo>
                  <a:cubicBezTo>
                    <a:pt x="814" y="2305"/>
                    <a:pt x="407" y="2356"/>
                    <a:pt x="0" y="2440"/>
                  </a:cubicBezTo>
                  <a:cubicBezTo>
                    <a:pt x="407" y="2525"/>
                    <a:pt x="814" y="2576"/>
                    <a:pt x="1220" y="2610"/>
                  </a:cubicBezTo>
                  <a:cubicBezTo>
                    <a:pt x="1559" y="2627"/>
                    <a:pt x="1898" y="2644"/>
                    <a:pt x="2237" y="2644"/>
                  </a:cubicBezTo>
                  <a:cubicBezTo>
                    <a:pt x="2237" y="2983"/>
                    <a:pt x="2254" y="3321"/>
                    <a:pt x="2271" y="3660"/>
                  </a:cubicBezTo>
                  <a:cubicBezTo>
                    <a:pt x="2305" y="4067"/>
                    <a:pt x="2355" y="4473"/>
                    <a:pt x="2440" y="4880"/>
                  </a:cubicBezTo>
                  <a:cubicBezTo>
                    <a:pt x="2525" y="4473"/>
                    <a:pt x="2576" y="4067"/>
                    <a:pt x="2609" y="3660"/>
                  </a:cubicBezTo>
                  <a:cubicBezTo>
                    <a:pt x="2626" y="3321"/>
                    <a:pt x="2643" y="2983"/>
                    <a:pt x="2643" y="2644"/>
                  </a:cubicBezTo>
                  <a:cubicBezTo>
                    <a:pt x="2982" y="2644"/>
                    <a:pt x="3321" y="2627"/>
                    <a:pt x="3660" y="2610"/>
                  </a:cubicBezTo>
                  <a:cubicBezTo>
                    <a:pt x="4067" y="2576"/>
                    <a:pt x="4473" y="2525"/>
                    <a:pt x="4880" y="2440"/>
                  </a:cubicBezTo>
                  <a:cubicBezTo>
                    <a:pt x="4473" y="2356"/>
                    <a:pt x="4067" y="2305"/>
                    <a:pt x="3660" y="2271"/>
                  </a:cubicBezTo>
                  <a:cubicBezTo>
                    <a:pt x="3321" y="2254"/>
                    <a:pt x="2982" y="2237"/>
                    <a:pt x="2643" y="2237"/>
                  </a:cubicBezTo>
                  <a:cubicBezTo>
                    <a:pt x="2643" y="1898"/>
                    <a:pt x="2626" y="1559"/>
                    <a:pt x="2609" y="1221"/>
                  </a:cubicBezTo>
                  <a:cubicBezTo>
                    <a:pt x="2576" y="814"/>
                    <a:pt x="2525" y="407"/>
                    <a:pt x="2440" y="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2"/>
            <p:cNvSpPr/>
            <p:nvPr/>
          </p:nvSpPr>
          <p:spPr>
            <a:xfrm>
              <a:off x="6681300" y="2605050"/>
              <a:ext cx="386300" cy="383775"/>
            </a:xfrm>
            <a:custGeom>
              <a:rect b="b" l="l" r="r" t="t"/>
              <a:pathLst>
                <a:path extrusionOk="0" h="15351" w="15452">
                  <a:moveTo>
                    <a:pt x="7523" y="0"/>
                  </a:moveTo>
                  <a:cubicBezTo>
                    <a:pt x="6269" y="0"/>
                    <a:pt x="6167" y="1864"/>
                    <a:pt x="7438" y="1966"/>
                  </a:cubicBezTo>
                  <a:cubicBezTo>
                    <a:pt x="7404" y="2711"/>
                    <a:pt x="7370" y="3440"/>
                    <a:pt x="7353" y="4185"/>
                  </a:cubicBezTo>
                  <a:cubicBezTo>
                    <a:pt x="7319" y="5168"/>
                    <a:pt x="7319" y="6133"/>
                    <a:pt x="7319" y="7116"/>
                  </a:cubicBezTo>
                  <a:cubicBezTo>
                    <a:pt x="6625" y="6422"/>
                    <a:pt x="5930" y="5744"/>
                    <a:pt x="5219" y="5083"/>
                  </a:cubicBezTo>
                  <a:cubicBezTo>
                    <a:pt x="4388" y="4287"/>
                    <a:pt x="3558" y="3524"/>
                    <a:pt x="2677" y="2779"/>
                  </a:cubicBezTo>
                  <a:lnTo>
                    <a:pt x="2677" y="2779"/>
                  </a:lnTo>
                  <a:cubicBezTo>
                    <a:pt x="3423" y="3643"/>
                    <a:pt x="4202" y="4473"/>
                    <a:pt x="4981" y="5320"/>
                  </a:cubicBezTo>
                  <a:cubicBezTo>
                    <a:pt x="5642" y="6032"/>
                    <a:pt x="6320" y="6726"/>
                    <a:pt x="7014" y="7404"/>
                  </a:cubicBezTo>
                  <a:cubicBezTo>
                    <a:pt x="6032" y="7404"/>
                    <a:pt x="5066" y="7421"/>
                    <a:pt x="4100" y="7455"/>
                  </a:cubicBezTo>
                  <a:cubicBezTo>
                    <a:pt x="3389" y="7472"/>
                    <a:pt x="2694" y="7489"/>
                    <a:pt x="2000" y="7540"/>
                  </a:cubicBezTo>
                  <a:cubicBezTo>
                    <a:pt x="1951" y="6911"/>
                    <a:pt x="1484" y="6609"/>
                    <a:pt x="1014" y="6609"/>
                  </a:cubicBezTo>
                  <a:cubicBezTo>
                    <a:pt x="509" y="6609"/>
                    <a:pt x="0" y="6958"/>
                    <a:pt x="0" y="7624"/>
                  </a:cubicBezTo>
                  <a:cubicBezTo>
                    <a:pt x="0" y="8281"/>
                    <a:pt x="506" y="8625"/>
                    <a:pt x="1010" y="8625"/>
                  </a:cubicBezTo>
                  <a:cubicBezTo>
                    <a:pt x="1481" y="8625"/>
                    <a:pt x="1950" y="8323"/>
                    <a:pt x="2000" y="7692"/>
                  </a:cubicBezTo>
                  <a:cubicBezTo>
                    <a:pt x="2694" y="7743"/>
                    <a:pt x="3389" y="7760"/>
                    <a:pt x="4100" y="7777"/>
                  </a:cubicBezTo>
                  <a:cubicBezTo>
                    <a:pt x="5066" y="7811"/>
                    <a:pt x="6032" y="7828"/>
                    <a:pt x="7014" y="7828"/>
                  </a:cubicBezTo>
                  <a:cubicBezTo>
                    <a:pt x="6320" y="8522"/>
                    <a:pt x="5642" y="9217"/>
                    <a:pt x="4981" y="9912"/>
                  </a:cubicBezTo>
                  <a:cubicBezTo>
                    <a:pt x="4202" y="10742"/>
                    <a:pt x="3423" y="11589"/>
                    <a:pt x="2677" y="12453"/>
                  </a:cubicBezTo>
                  <a:cubicBezTo>
                    <a:pt x="3541" y="11708"/>
                    <a:pt x="4388" y="10945"/>
                    <a:pt x="5219" y="10149"/>
                  </a:cubicBezTo>
                  <a:cubicBezTo>
                    <a:pt x="5930" y="9488"/>
                    <a:pt x="6625" y="8810"/>
                    <a:pt x="7319" y="8133"/>
                  </a:cubicBezTo>
                  <a:cubicBezTo>
                    <a:pt x="7319" y="9098"/>
                    <a:pt x="7319" y="10064"/>
                    <a:pt x="7353" y="11047"/>
                  </a:cubicBezTo>
                  <a:cubicBezTo>
                    <a:pt x="7370" y="11792"/>
                    <a:pt x="7404" y="12555"/>
                    <a:pt x="7438" y="13317"/>
                  </a:cubicBezTo>
                  <a:cubicBezTo>
                    <a:pt x="6133" y="13419"/>
                    <a:pt x="6235" y="15350"/>
                    <a:pt x="7523" y="15350"/>
                  </a:cubicBezTo>
                  <a:cubicBezTo>
                    <a:pt x="8810" y="15350"/>
                    <a:pt x="8912" y="13419"/>
                    <a:pt x="7591" y="13317"/>
                  </a:cubicBezTo>
                  <a:cubicBezTo>
                    <a:pt x="7641" y="12555"/>
                    <a:pt x="7658" y="11792"/>
                    <a:pt x="7692" y="11030"/>
                  </a:cubicBezTo>
                  <a:cubicBezTo>
                    <a:pt x="7709" y="10064"/>
                    <a:pt x="7726" y="9081"/>
                    <a:pt x="7726" y="8116"/>
                  </a:cubicBezTo>
                  <a:cubicBezTo>
                    <a:pt x="8421" y="8793"/>
                    <a:pt x="9115" y="9488"/>
                    <a:pt x="9827" y="10149"/>
                  </a:cubicBezTo>
                  <a:cubicBezTo>
                    <a:pt x="10657" y="10928"/>
                    <a:pt x="11487" y="11708"/>
                    <a:pt x="12368" y="12453"/>
                  </a:cubicBezTo>
                  <a:cubicBezTo>
                    <a:pt x="11623" y="11589"/>
                    <a:pt x="10843" y="10742"/>
                    <a:pt x="10064" y="9912"/>
                  </a:cubicBezTo>
                  <a:cubicBezTo>
                    <a:pt x="9403" y="9200"/>
                    <a:pt x="8709" y="8505"/>
                    <a:pt x="8031" y="7811"/>
                  </a:cubicBezTo>
                  <a:cubicBezTo>
                    <a:pt x="8997" y="7811"/>
                    <a:pt x="9979" y="7811"/>
                    <a:pt x="10945" y="7777"/>
                  </a:cubicBezTo>
                  <a:cubicBezTo>
                    <a:pt x="11674" y="7760"/>
                    <a:pt x="12402" y="7726"/>
                    <a:pt x="13131" y="7692"/>
                  </a:cubicBezTo>
                  <a:cubicBezTo>
                    <a:pt x="13175" y="8256"/>
                    <a:pt x="13651" y="8610"/>
                    <a:pt x="14137" y="8610"/>
                  </a:cubicBezTo>
                  <a:cubicBezTo>
                    <a:pt x="14396" y="8610"/>
                    <a:pt x="14658" y="8509"/>
                    <a:pt x="14859" y="8285"/>
                  </a:cubicBezTo>
                  <a:cubicBezTo>
                    <a:pt x="15452" y="7641"/>
                    <a:pt x="14994" y="6608"/>
                    <a:pt x="14130" y="6608"/>
                  </a:cubicBezTo>
                  <a:lnTo>
                    <a:pt x="14130" y="6625"/>
                  </a:lnTo>
                  <a:cubicBezTo>
                    <a:pt x="13605" y="6625"/>
                    <a:pt x="13165" y="7031"/>
                    <a:pt x="13131" y="7540"/>
                  </a:cubicBezTo>
                  <a:cubicBezTo>
                    <a:pt x="12402" y="7506"/>
                    <a:pt x="11674" y="7489"/>
                    <a:pt x="10945" y="7455"/>
                  </a:cubicBezTo>
                  <a:cubicBezTo>
                    <a:pt x="9979" y="7438"/>
                    <a:pt x="8997" y="7421"/>
                    <a:pt x="8031" y="7421"/>
                  </a:cubicBezTo>
                  <a:cubicBezTo>
                    <a:pt x="8709" y="6726"/>
                    <a:pt x="9403" y="6032"/>
                    <a:pt x="10064" y="5320"/>
                  </a:cubicBezTo>
                  <a:cubicBezTo>
                    <a:pt x="10843" y="4490"/>
                    <a:pt x="11623" y="3660"/>
                    <a:pt x="12368" y="2779"/>
                  </a:cubicBezTo>
                  <a:lnTo>
                    <a:pt x="12368" y="2779"/>
                  </a:lnTo>
                  <a:cubicBezTo>
                    <a:pt x="11504" y="3524"/>
                    <a:pt x="10657" y="4304"/>
                    <a:pt x="9827" y="5083"/>
                  </a:cubicBezTo>
                  <a:cubicBezTo>
                    <a:pt x="9115" y="5761"/>
                    <a:pt x="8421" y="6438"/>
                    <a:pt x="7726" y="7116"/>
                  </a:cubicBezTo>
                  <a:cubicBezTo>
                    <a:pt x="7726" y="6150"/>
                    <a:pt x="7709" y="5168"/>
                    <a:pt x="7692" y="4202"/>
                  </a:cubicBezTo>
                  <a:cubicBezTo>
                    <a:pt x="7658" y="3457"/>
                    <a:pt x="7641" y="2711"/>
                    <a:pt x="7591" y="1966"/>
                  </a:cubicBezTo>
                  <a:cubicBezTo>
                    <a:pt x="8861" y="1864"/>
                    <a:pt x="8776" y="0"/>
                    <a:pt x="7523" y="0"/>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2"/>
            <p:cNvSpPr/>
            <p:nvPr/>
          </p:nvSpPr>
          <p:spPr>
            <a:xfrm>
              <a:off x="4059900" y="2063250"/>
              <a:ext cx="386300" cy="383825"/>
            </a:xfrm>
            <a:custGeom>
              <a:rect b="b" l="l" r="r" t="t"/>
              <a:pathLst>
                <a:path extrusionOk="0" h="15353" w="15452">
                  <a:moveTo>
                    <a:pt x="7468" y="0"/>
                  </a:moveTo>
                  <a:cubicBezTo>
                    <a:pt x="7442" y="0"/>
                    <a:pt x="7415" y="1"/>
                    <a:pt x="7387" y="3"/>
                  </a:cubicBezTo>
                  <a:cubicBezTo>
                    <a:pt x="6133" y="88"/>
                    <a:pt x="6167" y="1951"/>
                    <a:pt x="7438" y="1968"/>
                  </a:cubicBezTo>
                  <a:cubicBezTo>
                    <a:pt x="7404" y="2714"/>
                    <a:pt x="7370" y="3442"/>
                    <a:pt x="7353" y="4188"/>
                  </a:cubicBezTo>
                  <a:cubicBezTo>
                    <a:pt x="7319" y="5171"/>
                    <a:pt x="7319" y="6136"/>
                    <a:pt x="7302" y="7102"/>
                  </a:cubicBezTo>
                  <a:cubicBezTo>
                    <a:pt x="6624" y="6424"/>
                    <a:pt x="5930" y="5747"/>
                    <a:pt x="5218" y="5086"/>
                  </a:cubicBezTo>
                  <a:cubicBezTo>
                    <a:pt x="4388" y="4290"/>
                    <a:pt x="3541" y="3527"/>
                    <a:pt x="2677" y="2782"/>
                  </a:cubicBezTo>
                  <a:lnTo>
                    <a:pt x="2677" y="2782"/>
                  </a:lnTo>
                  <a:cubicBezTo>
                    <a:pt x="3422" y="3646"/>
                    <a:pt x="4185" y="4476"/>
                    <a:pt x="4981" y="5323"/>
                  </a:cubicBezTo>
                  <a:cubicBezTo>
                    <a:pt x="5642" y="6018"/>
                    <a:pt x="6320" y="6712"/>
                    <a:pt x="7014" y="7407"/>
                  </a:cubicBezTo>
                  <a:cubicBezTo>
                    <a:pt x="6031" y="7407"/>
                    <a:pt x="5066" y="7424"/>
                    <a:pt x="4100" y="7458"/>
                  </a:cubicBezTo>
                  <a:cubicBezTo>
                    <a:pt x="3388" y="7475"/>
                    <a:pt x="2694" y="7492"/>
                    <a:pt x="1999" y="7542"/>
                  </a:cubicBezTo>
                  <a:cubicBezTo>
                    <a:pt x="1950" y="6912"/>
                    <a:pt x="1481" y="6610"/>
                    <a:pt x="1010" y="6610"/>
                  </a:cubicBezTo>
                  <a:cubicBezTo>
                    <a:pt x="506" y="6610"/>
                    <a:pt x="0" y="6954"/>
                    <a:pt x="0" y="7610"/>
                  </a:cubicBezTo>
                  <a:cubicBezTo>
                    <a:pt x="0" y="8277"/>
                    <a:pt x="509" y="8626"/>
                    <a:pt x="1014" y="8626"/>
                  </a:cubicBezTo>
                  <a:cubicBezTo>
                    <a:pt x="1484" y="8626"/>
                    <a:pt x="1950" y="8324"/>
                    <a:pt x="1999" y="7695"/>
                  </a:cubicBezTo>
                  <a:cubicBezTo>
                    <a:pt x="2694" y="7746"/>
                    <a:pt x="3388" y="7763"/>
                    <a:pt x="4100" y="7780"/>
                  </a:cubicBezTo>
                  <a:cubicBezTo>
                    <a:pt x="5066" y="7814"/>
                    <a:pt x="6031" y="7814"/>
                    <a:pt x="7014" y="7830"/>
                  </a:cubicBezTo>
                  <a:cubicBezTo>
                    <a:pt x="6320" y="8525"/>
                    <a:pt x="5642" y="9220"/>
                    <a:pt x="4981" y="9914"/>
                  </a:cubicBezTo>
                  <a:cubicBezTo>
                    <a:pt x="4185" y="10745"/>
                    <a:pt x="3422" y="11592"/>
                    <a:pt x="2677" y="12456"/>
                  </a:cubicBezTo>
                  <a:cubicBezTo>
                    <a:pt x="3541" y="11710"/>
                    <a:pt x="4388" y="10948"/>
                    <a:pt x="5218" y="10169"/>
                  </a:cubicBezTo>
                  <a:cubicBezTo>
                    <a:pt x="5930" y="9491"/>
                    <a:pt x="6624" y="8813"/>
                    <a:pt x="7302" y="8118"/>
                  </a:cubicBezTo>
                  <a:cubicBezTo>
                    <a:pt x="7302" y="9101"/>
                    <a:pt x="7319" y="10067"/>
                    <a:pt x="7353" y="11050"/>
                  </a:cubicBezTo>
                  <a:cubicBezTo>
                    <a:pt x="7370" y="11795"/>
                    <a:pt x="7404" y="12557"/>
                    <a:pt x="7438" y="13320"/>
                  </a:cubicBezTo>
                  <a:cubicBezTo>
                    <a:pt x="6133" y="13421"/>
                    <a:pt x="6235" y="15353"/>
                    <a:pt x="7522" y="15353"/>
                  </a:cubicBezTo>
                  <a:cubicBezTo>
                    <a:pt x="8810" y="15353"/>
                    <a:pt x="8912" y="13421"/>
                    <a:pt x="7590" y="13320"/>
                  </a:cubicBezTo>
                  <a:cubicBezTo>
                    <a:pt x="7641" y="12557"/>
                    <a:pt x="7658" y="11795"/>
                    <a:pt x="7675" y="11033"/>
                  </a:cubicBezTo>
                  <a:cubicBezTo>
                    <a:pt x="7709" y="10067"/>
                    <a:pt x="7726" y="9084"/>
                    <a:pt x="7726" y="8118"/>
                  </a:cubicBezTo>
                  <a:cubicBezTo>
                    <a:pt x="8420" y="8796"/>
                    <a:pt x="9115" y="9491"/>
                    <a:pt x="9827" y="10152"/>
                  </a:cubicBezTo>
                  <a:cubicBezTo>
                    <a:pt x="10640" y="10931"/>
                    <a:pt x="11487" y="11710"/>
                    <a:pt x="12368" y="12456"/>
                  </a:cubicBezTo>
                  <a:cubicBezTo>
                    <a:pt x="11622" y="11592"/>
                    <a:pt x="10843" y="10745"/>
                    <a:pt x="10064" y="9914"/>
                  </a:cubicBezTo>
                  <a:cubicBezTo>
                    <a:pt x="9386" y="9203"/>
                    <a:pt x="8708" y="8508"/>
                    <a:pt x="8031" y="7814"/>
                  </a:cubicBezTo>
                  <a:cubicBezTo>
                    <a:pt x="8996" y="7814"/>
                    <a:pt x="9979" y="7814"/>
                    <a:pt x="10945" y="7780"/>
                  </a:cubicBezTo>
                  <a:cubicBezTo>
                    <a:pt x="11673" y="7763"/>
                    <a:pt x="12402" y="7729"/>
                    <a:pt x="13130" y="7695"/>
                  </a:cubicBezTo>
                  <a:cubicBezTo>
                    <a:pt x="13175" y="8258"/>
                    <a:pt x="13651" y="8613"/>
                    <a:pt x="14137" y="8613"/>
                  </a:cubicBezTo>
                  <a:cubicBezTo>
                    <a:pt x="14396" y="8613"/>
                    <a:pt x="14658" y="8512"/>
                    <a:pt x="14858" y="8288"/>
                  </a:cubicBezTo>
                  <a:cubicBezTo>
                    <a:pt x="15451" y="7644"/>
                    <a:pt x="14994" y="6611"/>
                    <a:pt x="14130" y="6611"/>
                  </a:cubicBezTo>
                  <a:cubicBezTo>
                    <a:pt x="13605" y="6611"/>
                    <a:pt x="13164" y="7017"/>
                    <a:pt x="13130" y="7542"/>
                  </a:cubicBezTo>
                  <a:cubicBezTo>
                    <a:pt x="12402" y="7492"/>
                    <a:pt x="11673" y="7475"/>
                    <a:pt x="10945" y="7441"/>
                  </a:cubicBezTo>
                  <a:cubicBezTo>
                    <a:pt x="9979" y="7424"/>
                    <a:pt x="8996" y="7407"/>
                    <a:pt x="8031" y="7407"/>
                  </a:cubicBezTo>
                  <a:cubicBezTo>
                    <a:pt x="8708" y="6712"/>
                    <a:pt x="9386" y="6018"/>
                    <a:pt x="10064" y="5323"/>
                  </a:cubicBezTo>
                  <a:cubicBezTo>
                    <a:pt x="10843" y="4493"/>
                    <a:pt x="11622" y="3646"/>
                    <a:pt x="12368" y="2782"/>
                  </a:cubicBezTo>
                  <a:lnTo>
                    <a:pt x="12368" y="2782"/>
                  </a:lnTo>
                  <a:cubicBezTo>
                    <a:pt x="11487" y="3510"/>
                    <a:pt x="10657" y="4290"/>
                    <a:pt x="9827" y="5069"/>
                  </a:cubicBezTo>
                  <a:cubicBezTo>
                    <a:pt x="9115" y="5747"/>
                    <a:pt x="8420" y="6424"/>
                    <a:pt x="7726" y="7102"/>
                  </a:cubicBezTo>
                  <a:cubicBezTo>
                    <a:pt x="7726" y="6136"/>
                    <a:pt x="7709" y="5171"/>
                    <a:pt x="7675" y="4188"/>
                  </a:cubicBezTo>
                  <a:cubicBezTo>
                    <a:pt x="7658" y="3442"/>
                    <a:pt x="7641" y="2714"/>
                    <a:pt x="7590" y="1951"/>
                  </a:cubicBezTo>
                  <a:cubicBezTo>
                    <a:pt x="8832" y="1769"/>
                    <a:pt x="8634" y="0"/>
                    <a:pt x="7468" y="0"/>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2"/>
            <p:cNvSpPr/>
            <p:nvPr/>
          </p:nvSpPr>
          <p:spPr>
            <a:xfrm>
              <a:off x="4640575" y="4217950"/>
              <a:ext cx="264350" cy="263475"/>
            </a:xfrm>
            <a:custGeom>
              <a:rect b="b" l="l" r="r" t="t"/>
              <a:pathLst>
                <a:path extrusionOk="0" h="10539" w="10574">
                  <a:moveTo>
                    <a:pt x="5135" y="1"/>
                  </a:moveTo>
                  <a:cubicBezTo>
                    <a:pt x="4287" y="1"/>
                    <a:pt x="4220" y="1288"/>
                    <a:pt x="5101" y="1356"/>
                  </a:cubicBezTo>
                  <a:cubicBezTo>
                    <a:pt x="5033" y="2525"/>
                    <a:pt x="4999" y="3711"/>
                    <a:pt x="4999" y="4880"/>
                  </a:cubicBezTo>
                  <a:cubicBezTo>
                    <a:pt x="3966" y="3864"/>
                    <a:pt x="2932" y="2864"/>
                    <a:pt x="1831" y="1915"/>
                  </a:cubicBezTo>
                  <a:lnTo>
                    <a:pt x="1831" y="1915"/>
                  </a:lnTo>
                  <a:cubicBezTo>
                    <a:pt x="2780" y="3017"/>
                    <a:pt x="3779" y="4050"/>
                    <a:pt x="4796" y="5084"/>
                  </a:cubicBezTo>
                  <a:cubicBezTo>
                    <a:pt x="3644" y="5084"/>
                    <a:pt x="2508" y="5117"/>
                    <a:pt x="1356" y="5185"/>
                  </a:cubicBezTo>
                  <a:cubicBezTo>
                    <a:pt x="1324" y="4751"/>
                    <a:pt x="1006" y="4543"/>
                    <a:pt x="686" y="4543"/>
                  </a:cubicBezTo>
                  <a:cubicBezTo>
                    <a:pt x="345" y="4543"/>
                    <a:pt x="1" y="4781"/>
                    <a:pt x="1" y="5236"/>
                  </a:cubicBezTo>
                  <a:cubicBezTo>
                    <a:pt x="1" y="5683"/>
                    <a:pt x="345" y="5917"/>
                    <a:pt x="687" y="5917"/>
                  </a:cubicBezTo>
                  <a:cubicBezTo>
                    <a:pt x="1006" y="5917"/>
                    <a:pt x="1324" y="5712"/>
                    <a:pt x="1356" y="5287"/>
                  </a:cubicBezTo>
                  <a:cubicBezTo>
                    <a:pt x="2508" y="5355"/>
                    <a:pt x="3644" y="5372"/>
                    <a:pt x="4796" y="5372"/>
                  </a:cubicBezTo>
                  <a:cubicBezTo>
                    <a:pt x="3779" y="6405"/>
                    <a:pt x="2763" y="7438"/>
                    <a:pt x="1831" y="8557"/>
                  </a:cubicBezTo>
                  <a:cubicBezTo>
                    <a:pt x="2915" y="7608"/>
                    <a:pt x="3966" y="6608"/>
                    <a:pt x="4999" y="5592"/>
                  </a:cubicBezTo>
                  <a:cubicBezTo>
                    <a:pt x="4999" y="6778"/>
                    <a:pt x="5033" y="7964"/>
                    <a:pt x="5101" y="9133"/>
                  </a:cubicBezTo>
                  <a:cubicBezTo>
                    <a:pt x="4186" y="9200"/>
                    <a:pt x="4254" y="10539"/>
                    <a:pt x="5151" y="10539"/>
                  </a:cubicBezTo>
                  <a:cubicBezTo>
                    <a:pt x="6032" y="10539"/>
                    <a:pt x="6100" y="9200"/>
                    <a:pt x="5185" y="9133"/>
                  </a:cubicBezTo>
                  <a:cubicBezTo>
                    <a:pt x="5253" y="7947"/>
                    <a:pt x="5287" y="6761"/>
                    <a:pt x="5287" y="5575"/>
                  </a:cubicBezTo>
                  <a:cubicBezTo>
                    <a:pt x="6320" y="6591"/>
                    <a:pt x="7354" y="7608"/>
                    <a:pt x="8455" y="8540"/>
                  </a:cubicBezTo>
                  <a:cubicBezTo>
                    <a:pt x="7506" y="7455"/>
                    <a:pt x="6507" y="6405"/>
                    <a:pt x="5490" y="5372"/>
                  </a:cubicBezTo>
                  <a:cubicBezTo>
                    <a:pt x="6659" y="5372"/>
                    <a:pt x="7811" y="5338"/>
                    <a:pt x="8980" y="5270"/>
                  </a:cubicBezTo>
                  <a:cubicBezTo>
                    <a:pt x="9014" y="5669"/>
                    <a:pt x="9336" y="5915"/>
                    <a:pt x="9670" y="5915"/>
                  </a:cubicBezTo>
                  <a:cubicBezTo>
                    <a:pt x="9846" y="5915"/>
                    <a:pt x="10026" y="5846"/>
                    <a:pt x="10166" y="5693"/>
                  </a:cubicBezTo>
                  <a:cubicBezTo>
                    <a:pt x="10573" y="5253"/>
                    <a:pt x="10268" y="4541"/>
                    <a:pt x="9658" y="4541"/>
                  </a:cubicBezTo>
                  <a:lnTo>
                    <a:pt x="9658" y="4558"/>
                  </a:lnTo>
                  <a:cubicBezTo>
                    <a:pt x="9302" y="4558"/>
                    <a:pt x="8997" y="4829"/>
                    <a:pt x="8980" y="5185"/>
                  </a:cubicBezTo>
                  <a:cubicBezTo>
                    <a:pt x="7811" y="5117"/>
                    <a:pt x="6642" y="5100"/>
                    <a:pt x="5490" y="5100"/>
                  </a:cubicBezTo>
                  <a:cubicBezTo>
                    <a:pt x="6507" y="4067"/>
                    <a:pt x="7506" y="3033"/>
                    <a:pt x="8455" y="1915"/>
                  </a:cubicBezTo>
                  <a:lnTo>
                    <a:pt x="8455" y="1915"/>
                  </a:lnTo>
                  <a:cubicBezTo>
                    <a:pt x="7354" y="2864"/>
                    <a:pt x="6320" y="3864"/>
                    <a:pt x="5287" y="4880"/>
                  </a:cubicBezTo>
                  <a:cubicBezTo>
                    <a:pt x="5287" y="3711"/>
                    <a:pt x="5253" y="2525"/>
                    <a:pt x="5185" y="1356"/>
                  </a:cubicBezTo>
                  <a:cubicBezTo>
                    <a:pt x="6066" y="1288"/>
                    <a:pt x="5999" y="1"/>
                    <a:pt x="5135" y="1"/>
                  </a:cubicBez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2"/>
            <p:cNvSpPr/>
            <p:nvPr/>
          </p:nvSpPr>
          <p:spPr>
            <a:xfrm>
              <a:off x="6061200" y="1228050"/>
              <a:ext cx="329975" cy="299500"/>
            </a:xfrm>
            <a:custGeom>
              <a:rect b="b" l="l" r="r" t="t"/>
              <a:pathLst>
                <a:path extrusionOk="0" h="11980" w="13199">
                  <a:moveTo>
                    <a:pt x="3694" y="1"/>
                  </a:moveTo>
                  <a:lnTo>
                    <a:pt x="4592" y="4711"/>
                  </a:lnTo>
                  <a:lnTo>
                    <a:pt x="1" y="6812"/>
                  </a:lnTo>
                  <a:lnTo>
                    <a:pt x="5033" y="6812"/>
                  </a:lnTo>
                  <a:lnTo>
                    <a:pt x="3813" y="11606"/>
                  </a:lnTo>
                  <a:lnTo>
                    <a:pt x="6693" y="7455"/>
                  </a:lnTo>
                  <a:lnTo>
                    <a:pt x="9505" y="11979"/>
                  </a:lnTo>
                  <a:lnTo>
                    <a:pt x="8472" y="7066"/>
                  </a:lnTo>
                  <a:lnTo>
                    <a:pt x="13199" y="5981"/>
                  </a:lnTo>
                  <a:lnTo>
                    <a:pt x="8421" y="5931"/>
                  </a:lnTo>
                  <a:lnTo>
                    <a:pt x="11979" y="1712"/>
                  </a:lnTo>
                  <a:lnTo>
                    <a:pt x="6439" y="4592"/>
                  </a:lnTo>
                  <a:lnTo>
                    <a:pt x="3694" y="1"/>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2"/>
            <p:cNvSpPr/>
            <p:nvPr/>
          </p:nvSpPr>
          <p:spPr>
            <a:xfrm>
              <a:off x="4154350" y="3249700"/>
              <a:ext cx="449000" cy="431075"/>
            </a:xfrm>
            <a:custGeom>
              <a:rect b="b" l="l" r="r" t="t"/>
              <a:pathLst>
                <a:path extrusionOk="0" h="17243" w="17960">
                  <a:moveTo>
                    <a:pt x="12741" y="1"/>
                  </a:moveTo>
                  <a:lnTo>
                    <a:pt x="9302" y="5930"/>
                  </a:lnTo>
                  <a:lnTo>
                    <a:pt x="5218" y="187"/>
                  </a:lnTo>
                  <a:lnTo>
                    <a:pt x="7201" y="7269"/>
                  </a:lnTo>
                  <a:lnTo>
                    <a:pt x="0" y="11420"/>
                  </a:lnTo>
                  <a:lnTo>
                    <a:pt x="7336" y="10844"/>
                  </a:lnTo>
                  <a:lnTo>
                    <a:pt x="7336" y="10844"/>
                  </a:lnTo>
                  <a:cubicBezTo>
                    <a:pt x="7336" y="10844"/>
                    <a:pt x="7080" y="16324"/>
                    <a:pt x="7025" y="17141"/>
                  </a:cubicBezTo>
                  <a:lnTo>
                    <a:pt x="7025" y="17141"/>
                  </a:lnTo>
                  <a:cubicBezTo>
                    <a:pt x="7220" y="16271"/>
                    <a:pt x="10064" y="10268"/>
                    <a:pt x="10064" y="10268"/>
                  </a:cubicBezTo>
                  <a:lnTo>
                    <a:pt x="15485" y="14351"/>
                  </a:lnTo>
                  <a:lnTo>
                    <a:pt x="12351" y="8997"/>
                  </a:lnTo>
                  <a:lnTo>
                    <a:pt x="17959" y="6185"/>
                  </a:lnTo>
                  <a:lnTo>
                    <a:pt x="17959" y="6185"/>
                  </a:lnTo>
                  <a:lnTo>
                    <a:pt x="11267" y="6947"/>
                  </a:lnTo>
                  <a:lnTo>
                    <a:pt x="12741" y="1"/>
                  </a:lnTo>
                  <a:close/>
                  <a:moveTo>
                    <a:pt x="7025" y="17141"/>
                  </a:moveTo>
                  <a:cubicBezTo>
                    <a:pt x="7018" y="17172"/>
                    <a:pt x="7014" y="17197"/>
                    <a:pt x="7014" y="17214"/>
                  </a:cubicBezTo>
                  <a:cubicBezTo>
                    <a:pt x="7014" y="17233"/>
                    <a:pt x="7015" y="17243"/>
                    <a:pt x="7016" y="17243"/>
                  </a:cubicBezTo>
                  <a:cubicBezTo>
                    <a:pt x="7017" y="17243"/>
                    <a:pt x="7020" y="17207"/>
                    <a:pt x="7025" y="17141"/>
                  </a:cubicBezTo>
                  <a:close/>
                </a:path>
              </a:pathLst>
            </a:custGeom>
            <a:solidFill>
              <a:srgbClr val="E3BD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2"/>
            <p:cNvSpPr/>
            <p:nvPr/>
          </p:nvSpPr>
          <p:spPr>
            <a:xfrm>
              <a:off x="6466125" y="3200150"/>
              <a:ext cx="361750" cy="393925"/>
            </a:xfrm>
            <a:custGeom>
              <a:rect b="b" l="l" r="r" t="t"/>
              <a:pathLst>
                <a:path extrusionOk="0" h="15757" w="14470">
                  <a:moveTo>
                    <a:pt x="5032" y="0"/>
                  </a:moveTo>
                  <a:lnTo>
                    <a:pt x="6049" y="5998"/>
                  </a:lnTo>
                  <a:lnTo>
                    <a:pt x="1" y="10911"/>
                  </a:lnTo>
                  <a:lnTo>
                    <a:pt x="1" y="10911"/>
                  </a:lnTo>
                  <a:lnTo>
                    <a:pt x="6506" y="8624"/>
                  </a:lnTo>
                  <a:lnTo>
                    <a:pt x="6185" y="15757"/>
                  </a:lnTo>
                  <a:lnTo>
                    <a:pt x="8285" y="10013"/>
                  </a:lnTo>
                  <a:lnTo>
                    <a:pt x="12369" y="12758"/>
                  </a:lnTo>
                  <a:lnTo>
                    <a:pt x="9573" y="8488"/>
                  </a:lnTo>
                  <a:lnTo>
                    <a:pt x="14469" y="7726"/>
                  </a:lnTo>
                  <a:lnTo>
                    <a:pt x="9827" y="6896"/>
                  </a:lnTo>
                  <a:lnTo>
                    <a:pt x="13521" y="1864"/>
                  </a:lnTo>
                  <a:lnTo>
                    <a:pt x="8218" y="5879"/>
                  </a:lnTo>
                  <a:lnTo>
                    <a:pt x="5032" y="0"/>
                  </a:lnTo>
                  <a:close/>
                </a:path>
              </a:pathLst>
            </a:custGeom>
            <a:solidFill>
              <a:srgbClr val="F6E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49" name="Google Shape;849;p32"/>
          <p:cNvPicPr preferRelativeResize="0"/>
          <p:nvPr/>
        </p:nvPicPr>
        <p:blipFill>
          <a:blip r:embed="rId3">
            <a:alphaModFix/>
          </a:blip>
          <a:stretch>
            <a:fillRect/>
          </a:stretch>
        </p:blipFill>
        <p:spPr>
          <a:xfrm>
            <a:off x="5807520" y="1526422"/>
            <a:ext cx="2206834" cy="22068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te Ghost Minitheme by Slidesgo">
  <a:themeElements>
    <a:clrScheme name="Simple Light">
      <a:dk1>
        <a:srgbClr val="D94611"/>
      </a:dk1>
      <a:lt1>
        <a:srgbClr val="E3BD17"/>
      </a:lt1>
      <a:dk2>
        <a:srgbClr val="F6EED5"/>
      </a:dk2>
      <a:lt2>
        <a:srgbClr val="3D040A"/>
      </a:lt2>
      <a:accent1>
        <a:srgbClr val="A66BC2"/>
      </a:accent1>
      <a:accent2>
        <a:srgbClr val="FF6666"/>
      </a:accent2>
      <a:accent3>
        <a:srgbClr val="F8A13D"/>
      </a:accent3>
      <a:accent4>
        <a:srgbClr val="66C787"/>
      </a:accent4>
      <a:accent5>
        <a:srgbClr val="FD99C7"/>
      </a:accent5>
      <a:accent6>
        <a:srgbClr val="FFFFFF"/>
      </a:accent6>
      <a:hlink>
        <a:srgbClr val="F6EE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